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321" r:id="rId2"/>
    <p:sldId id="323" r:id="rId3"/>
  </p:sldIdLst>
  <p:sldSz cx="6858000" cy="5143500"/>
  <p:notesSz cx="6858000" cy="9144000"/>
  <p:defaultTextStyle>
    <a:defPPr>
      <a:defRPr lang="en-US"/>
    </a:defPPr>
    <a:lvl1pPr marL="0" algn="l" defTabSz="342854" rtl="0" eaLnBrk="1" latinLnBrk="0" hangingPunct="1">
      <a:defRPr sz="1350" kern="1200">
        <a:solidFill>
          <a:schemeClr val="tx1"/>
        </a:solidFill>
        <a:latin typeface="+mn-lt"/>
        <a:ea typeface="+mn-ea"/>
        <a:cs typeface="+mn-cs"/>
      </a:defRPr>
    </a:lvl1pPr>
    <a:lvl2pPr marL="342854" algn="l" defTabSz="342854" rtl="0" eaLnBrk="1" latinLnBrk="0" hangingPunct="1">
      <a:defRPr sz="1350" kern="1200">
        <a:solidFill>
          <a:schemeClr val="tx1"/>
        </a:solidFill>
        <a:latin typeface="+mn-lt"/>
        <a:ea typeface="+mn-ea"/>
        <a:cs typeface="+mn-cs"/>
      </a:defRPr>
    </a:lvl2pPr>
    <a:lvl3pPr marL="685709" algn="l" defTabSz="342854" rtl="0" eaLnBrk="1" latinLnBrk="0" hangingPunct="1">
      <a:defRPr sz="1350" kern="1200">
        <a:solidFill>
          <a:schemeClr val="tx1"/>
        </a:solidFill>
        <a:latin typeface="+mn-lt"/>
        <a:ea typeface="+mn-ea"/>
        <a:cs typeface="+mn-cs"/>
      </a:defRPr>
    </a:lvl3pPr>
    <a:lvl4pPr marL="1028563" algn="l" defTabSz="342854" rtl="0" eaLnBrk="1" latinLnBrk="0" hangingPunct="1">
      <a:defRPr sz="1350" kern="1200">
        <a:solidFill>
          <a:schemeClr val="tx1"/>
        </a:solidFill>
        <a:latin typeface="+mn-lt"/>
        <a:ea typeface="+mn-ea"/>
        <a:cs typeface="+mn-cs"/>
      </a:defRPr>
    </a:lvl4pPr>
    <a:lvl5pPr marL="1371417" algn="l" defTabSz="342854" rtl="0" eaLnBrk="1" latinLnBrk="0" hangingPunct="1">
      <a:defRPr sz="1350" kern="1200">
        <a:solidFill>
          <a:schemeClr val="tx1"/>
        </a:solidFill>
        <a:latin typeface="+mn-lt"/>
        <a:ea typeface="+mn-ea"/>
        <a:cs typeface="+mn-cs"/>
      </a:defRPr>
    </a:lvl5pPr>
    <a:lvl6pPr marL="1714271" algn="l" defTabSz="342854" rtl="0" eaLnBrk="1" latinLnBrk="0" hangingPunct="1">
      <a:defRPr sz="1350" kern="1200">
        <a:solidFill>
          <a:schemeClr val="tx1"/>
        </a:solidFill>
        <a:latin typeface="+mn-lt"/>
        <a:ea typeface="+mn-ea"/>
        <a:cs typeface="+mn-cs"/>
      </a:defRPr>
    </a:lvl6pPr>
    <a:lvl7pPr marL="2057126" algn="l" defTabSz="342854" rtl="0" eaLnBrk="1" latinLnBrk="0" hangingPunct="1">
      <a:defRPr sz="1350" kern="1200">
        <a:solidFill>
          <a:schemeClr val="tx1"/>
        </a:solidFill>
        <a:latin typeface="+mn-lt"/>
        <a:ea typeface="+mn-ea"/>
        <a:cs typeface="+mn-cs"/>
      </a:defRPr>
    </a:lvl7pPr>
    <a:lvl8pPr marL="2399980" algn="l" defTabSz="342854" rtl="0" eaLnBrk="1" latinLnBrk="0" hangingPunct="1">
      <a:defRPr sz="1350" kern="1200">
        <a:solidFill>
          <a:schemeClr val="tx1"/>
        </a:solidFill>
        <a:latin typeface="+mn-lt"/>
        <a:ea typeface="+mn-ea"/>
        <a:cs typeface="+mn-cs"/>
      </a:defRPr>
    </a:lvl8pPr>
    <a:lvl9pPr marL="2742834" algn="l" defTabSz="342854"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8087"/>
    <a:srgbClr val="E55F00"/>
    <a:srgbClr val="83929D"/>
    <a:srgbClr val="000000"/>
    <a:srgbClr val="133D8F"/>
    <a:srgbClr val="548C9E"/>
    <a:srgbClr val="A4CAD8"/>
    <a:srgbClr val="66AABE"/>
    <a:srgbClr val="C8DEE8"/>
    <a:srgbClr val="EC6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574"/>
  </p:normalViewPr>
  <p:slideViewPr>
    <p:cSldViewPr snapToGrid="0" snapToObjects="1">
      <p:cViewPr varScale="1">
        <p:scale>
          <a:sx n="113" d="100"/>
          <a:sy n="113" d="100"/>
        </p:scale>
        <p:origin x="278" y="8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04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A9071-705C-A14B-81A6-91D2D4F86224}" type="datetimeFigureOut">
              <a:t>10.4.2019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D697B-C446-A642-9857-D01727DE571F}" type="slidenum">
              <a:t>‹#›</a:t>
            </a:fld>
            <a:endParaRPr lang="en-US"/>
          </a:p>
        </p:txBody>
      </p:sp>
    </p:spTree>
    <p:extLst>
      <p:ext uri="{BB962C8B-B14F-4D97-AF65-F5344CB8AC3E}">
        <p14:creationId xmlns:p14="http://schemas.microsoft.com/office/powerpoint/2010/main" val="31550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F4166-0593-B34C-B7BF-823C01BFC0D6}" type="datetimeFigureOut">
              <a:t>10.4.2019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2DBB7-05E6-3347-8255-0EF35461E177}" type="slidenum">
              <a:t>‹#›</a:t>
            </a:fld>
            <a:endParaRPr lang="en-US"/>
          </a:p>
        </p:txBody>
      </p:sp>
    </p:spTree>
    <p:extLst>
      <p:ext uri="{BB962C8B-B14F-4D97-AF65-F5344CB8AC3E}">
        <p14:creationId xmlns:p14="http://schemas.microsoft.com/office/powerpoint/2010/main" val="1903740958"/>
      </p:ext>
    </p:extLst>
  </p:cSld>
  <p:clrMap bg1="lt1" tx1="dk1" bg2="lt2" tx2="dk2" accent1="accent1" accent2="accent2" accent3="accent3" accent4="accent4" accent5="accent5" accent6="accent6" hlink="hlink" folHlink="folHlink"/>
  <p:notesStyle>
    <a:lvl1pPr marL="0" algn="l" defTabSz="685709" rtl="0" eaLnBrk="1" latinLnBrk="0" hangingPunct="1">
      <a:defRPr sz="900" kern="1200">
        <a:solidFill>
          <a:schemeClr val="tx1"/>
        </a:solidFill>
        <a:latin typeface="+mn-lt"/>
        <a:ea typeface="+mn-ea"/>
        <a:cs typeface="+mn-cs"/>
      </a:defRPr>
    </a:lvl1pPr>
    <a:lvl2pPr marL="342854" algn="l" defTabSz="685709" rtl="0" eaLnBrk="1" latinLnBrk="0" hangingPunct="1">
      <a:defRPr sz="900" kern="1200">
        <a:solidFill>
          <a:schemeClr val="tx1"/>
        </a:solidFill>
        <a:latin typeface="+mn-lt"/>
        <a:ea typeface="+mn-ea"/>
        <a:cs typeface="+mn-cs"/>
      </a:defRPr>
    </a:lvl2pPr>
    <a:lvl3pPr marL="685709" algn="l" defTabSz="685709" rtl="0" eaLnBrk="1" latinLnBrk="0" hangingPunct="1">
      <a:defRPr sz="900" kern="1200">
        <a:solidFill>
          <a:schemeClr val="tx1"/>
        </a:solidFill>
        <a:latin typeface="+mn-lt"/>
        <a:ea typeface="+mn-ea"/>
        <a:cs typeface="+mn-cs"/>
      </a:defRPr>
    </a:lvl3pPr>
    <a:lvl4pPr marL="1028563" algn="l" defTabSz="685709" rtl="0" eaLnBrk="1" latinLnBrk="0" hangingPunct="1">
      <a:defRPr sz="900" kern="1200">
        <a:solidFill>
          <a:schemeClr val="tx1"/>
        </a:solidFill>
        <a:latin typeface="+mn-lt"/>
        <a:ea typeface="+mn-ea"/>
        <a:cs typeface="+mn-cs"/>
      </a:defRPr>
    </a:lvl4pPr>
    <a:lvl5pPr marL="1371417" algn="l" defTabSz="685709" rtl="0" eaLnBrk="1" latinLnBrk="0" hangingPunct="1">
      <a:defRPr sz="900" kern="1200">
        <a:solidFill>
          <a:schemeClr val="tx1"/>
        </a:solidFill>
        <a:latin typeface="+mn-lt"/>
        <a:ea typeface="+mn-ea"/>
        <a:cs typeface="+mn-cs"/>
      </a:defRPr>
    </a:lvl5pPr>
    <a:lvl6pPr marL="1714271" algn="l" defTabSz="685709" rtl="0" eaLnBrk="1" latinLnBrk="0" hangingPunct="1">
      <a:defRPr sz="900" kern="1200">
        <a:solidFill>
          <a:schemeClr val="tx1"/>
        </a:solidFill>
        <a:latin typeface="+mn-lt"/>
        <a:ea typeface="+mn-ea"/>
        <a:cs typeface="+mn-cs"/>
      </a:defRPr>
    </a:lvl6pPr>
    <a:lvl7pPr marL="2057126" algn="l" defTabSz="685709" rtl="0" eaLnBrk="1" latinLnBrk="0" hangingPunct="1">
      <a:defRPr sz="900" kern="1200">
        <a:solidFill>
          <a:schemeClr val="tx1"/>
        </a:solidFill>
        <a:latin typeface="+mn-lt"/>
        <a:ea typeface="+mn-ea"/>
        <a:cs typeface="+mn-cs"/>
      </a:defRPr>
    </a:lvl7pPr>
    <a:lvl8pPr marL="2399980" algn="l" defTabSz="685709" rtl="0" eaLnBrk="1" latinLnBrk="0" hangingPunct="1">
      <a:defRPr sz="900" kern="1200">
        <a:solidFill>
          <a:schemeClr val="tx1"/>
        </a:solidFill>
        <a:latin typeface="+mn-lt"/>
        <a:ea typeface="+mn-ea"/>
        <a:cs typeface="+mn-cs"/>
      </a:defRPr>
    </a:lvl8pPr>
    <a:lvl9pPr marL="2742834" algn="l" defTabSz="685709"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TT 2018 Title or section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34EFEF-0426-C74F-9A00-3037EFE0BB18}"/>
              </a:ext>
            </a:extLst>
          </p:cNvPr>
          <p:cNvPicPr>
            <a:picLocks noChangeAspect="1"/>
          </p:cNvPicPr>
          <p:nvPr userDrawn="1"/>
        </p:nvPicPr>
        <p:blipFill rotWithShape="1">
          <a:blip r:embed="rId2"/>
          <a:srcRect r="-15"/>
          <a:stretch/>
        </p:blipFill>
        <p:spPr>
          <a:xfrm>
            <a:off x="1016" y="0"/>
            <a:ext cx="6856984" cy="5143500"/>
          </a:xfrm>
          <a:prstGeom prst="rect">
            <a:avLst/>
          </a:prstGeom>
        </p:spPr>
      </p:pic>
      <p:sp>
        <p:nvSpPr>
          <p:cNvPr id="12" name="Rectangle 11"/>
          <p:cNvSpPr/>
          <p:nvPr userDrawn="1"/>
        </p:nvSpPr>
        <p:spPr>
          <a:xfrm>
            <a:off x="3429001" y="1021978"/>
            <a:ext cx="3429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24" name="Date Placeholder 3"/>
          <p:cNvSpPr>
            <a:spLocks noGrp="1"/>
          </p:cNvSpPr>
          <p:nvPr>
            <p:ph type="dt" sz="half" idx="10"/>
          </p:nvPr>
        </p:nvSpPr>
        <p:spPr>
          <a:xfrm>
            <a:off x="3670719" y="3727873"/>
            <a:ext cx="482729" cy="273844"/>
          </a:xfrm>
        </p:spPr>
        <p:txBody>
          <a:bodyPr/>
          <a:lstStyle>
            <a:lvl1pPr>
              <a:defRPr b="1" i="0" spc="0">
                <a:solidFill>
                  <a:schemeClr val="tx2"/>
                </a:solidFill>
                <a:latin typeface="Arial" charset="0"/>
                <a:ea typeface="Arial" charset="0"/>
                <a:cs typeface="Arial" charset="0"/>
              </a:defRPr>
            </a:lvl1pPr>
          </a:lstStyle>
          <a:p>
            <a:fld id="{3419DF38-75E9-4505-9768-A671EE7C44D2}" type="datetime1">
              <a:rPr lang="en-GB" noProof="0" smtClean="0"/>
              <a:pPr/>
              <a:t>10/04/2019</a:t>
            </a:fld>
            <a:endParaRPr lang="en-GB" noProof="0" dirty="0"/>
          </a:p>
        </p:txBody>
      </p:sp>
      <p:sp>
        <p:nvSpPr>
          <p:cNvPr id="25" name="Footer Placeholder 4"/>
          <p:cNvSpPr>
            <a:spLocks noGrp="1"/>
          </p:cNvSpPr>
          <p:nvPr>
            <p:ph type="ftr" sz="quarter" idx="11"/>
          </p:nvPr>
        </p:nvSpPr>
        <p:spPr>
          <a:xfrm>
            <a:off x="4155933" y="3727873"/>
            <a:ext cx="1331843" cy="273844"/>
          </a:xfrm>
        </p:spPr>
        <p:txBody>
          <a:bodyPr lIns="0"/>
          <a:lstStyle>
            <a:lvl1pPr algn="l">
              <a:defRPr b="1" i="0" spc="0">
                <a:solidFill>
                  <a:schemeClr val="tx2"/>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3698056"/>
            <a:ext cx="311215" cy="273844"/>
          </a:xfrm>
        </p:spPr>
        <p:txBody>
          <a:bodyPr lIns="0"/>
          <a:lstStyle>
            <a:lvl1pPr algn="r">
              <a:defRPr b="1" i="0" spc="0">
                <a:solidFill>
                  <a:schemeClr val="tx2"/>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sp>
        <p:nvSpPr>
          <p:cNvPr id="11" name="Title 1"/>
          <p:cNvSpPr>
            <a:spLocks noGrp="1"/>
          </p:cNvSpPr>
          <p:nvPr>
            <p:ph type="ctrTitle" hasCustomPrompt="1"/>
          </p:nvPr>
        </p:nvSpPr>
        <p:spPr>
          <a:xfrm>
            <a:off x="3670719" y="1818042"/>
            <a:ext cx="2759665" cy="1582366"/>
          </a:xfrm>
        </p:spPr>
        <p:txBody>
          <a:bodyPr anchor="b" anchorCtr="0"/>
          <a:lstStyle>
            <a:lvl1pPr algn="l">
              <a:lnSpc>
                <a:spcPct val="90000"/>
              </a:lnSpc>
              <a:defRPr sz="2800" b="1" spc="0" baseline="0">
                <a:solidFill>
                  <a:schemeClr val="tx2"/>
                </a:solidFill>
              </a:defRPr>
            </a:lvl1pPr>
          </a:lstStyle>
          <a:p>
            <a:r>
              <a:rPr lang="en-GB" noProof="0" dirty="0" smtClean="0"/>
              <a:t>Click to add short VTT headline.</a:t>
            </a:r>
            <a:endParaRPr lang="en-GB" noProof="0" dirty="0"/>
          </a:p>
        </p:txBody>
      </p:sp>
      <p:grpSp>
        <p:nvGrpSpPr>
          <p:cNvPr id="2" name="Group 4"/>
          <p:cNvGrpSpPr>
            <a:grpSpLocks noChangeAspect="1"/>
          </p:cNvGrpSpPr>
          <p:nvPr userDrawn="1"/>
        </p:nvGrpSpPr>
        <p:grpSpPr bwMode="auto">
          <a:xfrm>
            <a:off x="6122194" y="1022351"/>
            <a:ext cx="733425" cy="663575"/>
            <a:chOff x="5142" y="644"/>
            <a:chExt cx="616" cy="418"/>
          </a:xfrm>
        </p:grpSpPr>
        <p:sp>
          <p:nvSpPr>
            <p:cNvPr id="3" name="AutoShape 3"/>
            <p:cNvSpPr>
              <a:spLocks noChangeAspect="1" noChangeArrowheads="1" noTextEdit="1"/>
            </p:cNvSpPr>
            <p:nvPr userDrawn="1"/>
          </p:nvSpPr>
          <p:spPr bwMode="auto">
            <a:xfrm>
              <a:off x="5142" y="644"/>
              <a:ext cx="616"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45" y="647"/>
              <a:ext cx="610"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42" y="763"/>
              <a:ext cx="111" cy="162"/>
            </a:xfrm>
            <a:custGeom>
              <a:avLst/>
              <a:gdLst>
                <a:gd name="T0" fmla="*/ 157 w 221"/>
                <a:gd name="T1" fmla="*/ 325 h 325"/>
                <a:gd name="T2" fmla="*/ 157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7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7" y="325"/>
                  </a:moveTo>
                  <a:lnTo>
                    <a:pt x="157" y="78"/>
                  </a:lnTo>
                  <a:lnTo>
                    <a:pt x="221" y="78"/>
                  </a:lnTo>
                  <a:lnTo>
                    <a:pt x="221"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08" y="763"/>
              <a:ext cx="122" cy="162"/>
            </a:xfrm>
            <a:custGeom>
              <a:avLst/>
              <a:gdLst>
                <a:gd name="T0" fmla="*/ 87 w 242"/>
                <a:gd name="T1" fmla="*/ 78 h 325"/>
                <a:gd name="T2" fmla="*/ 87 w 242"/>
                <a:gd name="T3" fmla="*/ 325 h 325"/>
                <a:gd name="T4" fmla="*/ 178 w 242"/>
                <a:gd name="T5" fmla="*/ 325 h 325"/>
                <a:gd name="T6" fmla="*/ 178 w 242"/>
                <a:gd name="T7" fmla="*/ 78 h 325"/>
                <a:gd name="T8" fmla="*/ 242 w 242"/>
                <a:gd name="T9" fmla="*/ 78 h 325"/>
                <a:gd name="T10" fmla="*/ 242 w 242"/>
                <a:gd name="T11" fmla="*/ 0 h 325"/>
                <a:gd name="T12" fmla="*/ 24 w 242"/>
                <a:gd name="T13" fmla="*/ 0 h 325"/>
                <a:gd name="T14" fmla="*/ 0 w 242"/>
                <a:gd name="T15" fmla="*/ 78 h 325"/>
                <a:gd name="T16" fmla="*/ 87 w 242"/>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25">
                  <a:moveTo>
                    <a:pt x="87" y="78"/>
                  </a:moveTo>
                  <a:lnTo>
                    <a:pt x="87" y="325"/>
                  </a:lnTo>
                  <a:lnTo>
                    <a:pt x="178" y="325"/>
                  </a:lnTo>
                  <a:lnTo>
                    <a:pt x="178" y="78"/>
                  </a:lnTo>
                  <a:lnTo>
                    <a:pt x="242" y="78"/>
                  </a:lnTo>
                  <a:lnTo>
                    <a:pt x="242" y="0"/>
                  </a:lnTo>
                  <a:lnTo>
                    <a:pt x="24" y="0"/>
                  </a:lnTo>
                  <a:lnTo>
                    <a:pt x="0" y="78"/>
                  </a:lnTo>
                  <a:lnTo>
                    <a:pt x="87"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63" y="763"/>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8 h 325"/>
                <a:gd name="T24" fmla="*/ 91 w 289"/>
                <a:gd name="T25" fmla="*/ 60 h 325"/>
                <a:gd name="T26" fmla="*/ 0 w 289"/>
                <a:gd name="T27" fmla="*/ 60 h 325"/>
                <a:gd name="T28" fmla="*/ 90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8" y="168"/>
                  </a:lnTo>
                  <a:lnTo>
                    <a:pt x="91" y="60"/>
                  </a:lnTo>
                  <a:lnTo>
                    <a:pt x="0" y="60"/>
                  </a:lnTo>
                  <a:lnTo>
                    <a:pt x="90" y="325"/>
                  </a:lnTo>
                  <a:lnTo>
                    <a:pt x="183" y="325"/>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TT 2018 Title all or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5970" y="1286930"/>
            <a:ext cx="4800600" cy="2484971"/>
          </a:xfrm>
        </p:spPr>
        <p:txBody>
          <a:bodyPr anchor="t" anchorCtr="0"/>
          <a:lstStyle>
            <a:lvl1pPr algn="l">
              <a:lnSpc>
                <a:spcPct val="90000"/>
              </a:lnSpc>
              <a:defRPr sz="3840" b="1" i="0" spc="0">
                <a:solidFill>
                  <a:schemeClr val="bg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15" name="Date Placeholder 3"/>
          <p:cNvSpPr>
            <a:spLocks noGrp="1"/>
          </p:cNvSpPr>
          <p:nvPr>
            <p:ph type="dt" sz="half" idx="10"/>
          </p:nvPr>
        </p:nvSpPr>
        <p:spPr>
          <a:xfrm>
            <a:off x="545971" y="4767264"/>
            <a:ext cx="482729" cy="273844"/>
          </a:xfrm>
        </p:spPr>
        <p:txBody>
          <a:bodyPr/>
          <a:lstStyle>
            <a:lvl1pPr>
              <a:defRPr b="1" i="0" spc="0">
                <a:solidFill>
                  <a:schemeClr val="bg1"/>
                </a:solidFill>
                <a:latin typeface="Arial" charset="0"/>
                <a:ea typeface="Arial" charset="0"/>
                <a:cs typeface="Arial" charset="0"/>
              </a:defRPr>
            </a:lvl1pPr>
          </a:lstStyle>
          <a:p>
            <a:fld id="{585FE60C-1298-40ED-B909-705967FAF81D}" type="datetime1">
              <a:rPr lang="en-GB" noProof="0" smtClean="0"/>
              <a:t>10/04/2019</a:t>
            </a:fld>
            <a:endParaRPr lang="en-GB" noProof="0" dirty="0"/>
          </a:p>
        </p:txBody>
      </p:sp>
      <p:sp>
        <p:nvSpPr>
          <p:cNvPr id="16" name="Footer Placeholder 4"/>
          <p:cNvSpPr>
            <a:spLocks noGrp="1"/>
          </p:cNvSpPr>
          <p:nvPr>
            <p:ph type="ftr" sz="quarter" idx="11"/>
          </p:nvPr>
        </p:nvSpPr>
        <p:spPr>
          <a:xfrm>
            <a:off x="1031185"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18"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6957" y="-7938"/>
            <a:ext cx="736997" cy="668338"/>
            <a:chOff x="5146" y="-5"/>
            <a:chExt cx="619" cy="421"/>
          </a:xfrm>
        </p:grpSpPr>
        <p:sp>
          <p:nvSpPr>
            <p:cNvPr id="5" name="AutoShape 3"/>
            <p:cNvSpPr>
              <a:spLocks noChangeAspect="1" noChangeArrowheads="1" noTextEdit="1"/>
            </p:cNvSpPr>
            <p:nvPr userDrawn="1"/>
          </p:nvSpPr>
          <p:spPr bwMode="auto">
            <a:xfrm>
              <a:off x="5146" y="-5"/>
              <a:ext cx="619"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49" y="-2"/>
              <a:ext cx="613"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5"/>
              <a:ext cx="111" cy="163"/>
            </a:xfrm>
            <a:custGeom>
              <a:avLst/>
              <a:gdLst>
                <a:gd name="T0" fmla="*/ 158 w 222"/>
                <a:gd name="T1" fmla="*/ 327 h 327"/>
                <a:gd name="T2" fmla="*/ 158 w 222"/>
                <a:gd name="T3" fmla="*/ 78 h 327"/>
                <a:gd name="T4" fmla="*/ 222 w 222"/>
                <a:gd name="T5" fmla="*/ 78 h 327"/>
                <a:gd name="T6" fmla="*/ 222 w 222"/>
                <a:gd name="T7" fmla="*/ 0 h 327"/>
                <a:gd name="T8" fmla="*/ 0 w 222"/>
                <a:gd name="T9" fmla="*/ 0 h 327"/>
                <a:gd name="T10" fmla="*/ 0 w 222"/>
                <a:gd name="T11" fmla="*/ 78 h 327"/>
                <a:gd name="T12" fmla="*/ 66 w 222"/>
                <a:gd name="T13" fmla="*/ 78 h 327"/>
                <a:gd name="T14" fmla="*/ 66 w 222"/>
                <a:gd name="T15" fmla="*/ 327 h 327"/>
                <a:gd name="T16" fmla="*/ 66 w 222"/>
                <a:gd name="T17" fmla="*/ 327 h 327"/>
                <a:gd name="T18" fmla="*/ 158 w 222"/>
                <a:gd name="T1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7">
                  <a:moveTo>
                    <a:pt x="158" y="327"/>
                  </a:moveTo>
                  <a:lnTo>
                    <a:pt x="158" y="78"/>
                  </a:lnTo>
                  <a:lnTo>
                    <a:pt x="222" y="78"/>
                  </a:lnTo>
                  <a:lnTo>
                    <a:pt x="222" y="0"/>
                  </a:lnTo>
                  <a:lnTo>
                    <a:pt x="0" y="0"/>
                  </a:lnTo>
                  <a:lnTo>
                    <a:pt x="0" y="78"/>
                  </a:lnTo>
                  <a:lnTo>
                    <a:pt x="66" y="78"/>
                  </a:lnTo>
                  <a:lnTo>
                    <a:pt x="66" y="327"/>
                  </a:lnTo>
                  <a:lnTo>
                    <a:pt x="66" y="327"/>
                  </a:lnTo>
                  <a:lnTo>
                    <a:pt x="158" y="327"/>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7"/>
            <p:cNvSpPr>
              <a:spLocks/>
            </p:cNvSpPr>
            <p:nvPr userDrawn="1"/>
          </p:nvSpPr>
          <p:spPr bwMode="auto">
            <a:xfrm>
              <a:off x="5414" y="115"/>
              <a:ext cx="122" cy="163"/>
            </a:xfrm>
            <a:custGeom>
              <a:avLst/>
              <a:gdLst>
                <a:gd name="T0" fmla="*/ 88 w 244"/>
                <a:gd name="T1" fmla="*/ 78 h 327"/>
                <a:gd name="T2" fmla="*/ 88 w 244"/>
                <a:gd name="T3" fmla="*/ 327 h 327"/>
                <a:gd name="T4" fmla="*/ 180 w 244"/>
                <a:gd name="T5" fmla="*/ 327 h 327"/>
                <a:gd name="T6" fmla="*/ 180 w 244"/>
                <a:gd name="T7" fmla="*/ 78 h 327"/>
                <a:gd name="T8" fmla="*/ 244 w 244"/>
                <a:gd name="T9" fmla="*/ 78 h 327"/>
                <a:gd name="T10" fmla="*/ 244 w 244"/>
                <a:gd name="T11" fmla="*/ 0 h 327"/>
                <a:gd name="T12" fmla="*/ 25 w 244"/>
                <a:gd name="T13" fmla="*/ 0 h 327"/>
                <a:gd name="T14" fmla="*/ 0 w 244"/>
                <a:gd name="T15" fmla="*/ 78 h 327"/>
                <a:gd name="T16" fmla="*/ 88 w 244"/>
                <a:gd name="T17" fmla="*/ 7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7">
                  <a:moveTo>
                    <a:pt x="88" y="78"/>
                  </a:moveTo>
                  <a:lnTo>
                    <a:pt x="88" y="327"/>
                  </a:lnTo>
                  <a:lnTo>
                    <a:pt x="180" y="327"/>
                  </a:lnTo>
                  <a:lnTo>
                    <a:pt x="180" y="78"/>
                  </a:lnTo>
                  <a:lnTo>
                    <a:pt x="244" y="78"/>
                  </a:lnTo>
                  <a:lnTo>
                    <a:pt x="244" y="0"/>
                  </a:lnTo>
                  <a:lnTo>
                    <a:pt x="25" y="0"/>
                  </a:lnTo>
                  <a:lnTo>
                    <a:pt x="0" y="78"/>
                  </a:lnTo>
                  <a:lnTo>
                    <a:pt x="88" y="78"/>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8"/>
            <p:cNvSpPr>
              <a:spLocks/>
            </p:cNvSpPr>
            <p:nvPr userDrawn="1"/>
          </p:nvSpPr>
          <p:spPr bwMode="auto">
            <a:xfrm>
              <a:off x="5267" y="115"/>
              <a:ext cx="145" cy="163"/>
            </a:xfrm>
            <a:custGeom>
              <a:avLst/>
              <a:gdLst>
                <a:gd name="T0" fmla="*/ 183 w 289"/>
                <a:gd name="T1" fmla="*/ 327 h 327"/>
                <a:gd name="T2" fmla="*/ 289 w 289"/>
                <a:gd name="T3" fmla="*/ 0 h 327"/>
                <a:gd name="T4" fmla="*/ 197 w 289"/>
                <a:gd name="T5" fmla="*/ 0 h 327"/>
                <a:gd name="T6" fmla="*/ 142 w 289"/>
                <a:gd name="T7" fmla="*/ 168 h 327"/>
                <a:gd name="T8" fmla="*/ 135 w 289"/>
                <a:gd name="T9" fmla="*/ 192 h 327"/>
                <a:gd name="T10" fmla="*/ 135 w 289"/>
                <a:gd name="T11" fmla="*/ 192 h 327"/>
                <a:gd name="T12" fmla="*/ 135 w 289"/>
                <a:gd name="T13" fmla="*/ 192 h 327"/>
                <a:gd name="T14" fmla="*/ 135 w 289"/>
                <a:gd name="T15" fmla="*/ 192 h 327"/>
                <a:gd name="T16" fmla="*/ 135 w 289"/>
                <a:gd name="T17" fmla="*/ 192 h 327"/>
                <a:gd name="T18" fmla="*/ 135 w 289"/>
                <a:gd name="T19" fmla="*/ 192 h 327"/>
                <a:gd name="T20" fmla="*/ 135 w 289"/>
                <a:gd name="T21" fmla="*/ 192 h 327"/>
                <a:gd name="T22" fmla="*/ 128 w 289"/>
                <a:gd name="T23" fmla="*/ 168 h 327"/>
                <a:gd name="T24" fmla="*/ 91 w 289"/>
                <a:gd name="T25" fmla="*/ 60 h 327"/>
                <a:gd name="T26" fmla="*/ 0 w 289"/>
                <a:gd name="T27" fmla="*/ 60 h 327"/>
                <a:gd name="T28" fmla="*/ 89 w 289"/>
                <a:gd name="T29" fmla="*/ 327 h 327"/>
                <a:gd name="T30" fmla="*/ 183 w 289"/>
                <a:gd name="T3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7">
                  <a:moveTo>
                    <a:pt x="183" y="327"/>
                  </a:moveTo>
                  <a:lnTo>
                    <a:pt x="289" y="0"/>
                  </a:lnTo>
                  <a:lnTo>
                    <a:pt x="197" y="0"/>
                  </a:lnTo>
                  <a:lnTo>
                    <a:pt x="142" y="168"/>
                  </a:lnTo>
                  <a:lnTo>
                    <a:pt x="135" y="192"/>
                  </a:lnTo>
                  <a:lnTo>
                    <a:pt x="135" y="192"/>
                  </a:lnTo>
                  <a:lnTo>
                    <a:pt x="135" y="192"/>
                  </a:lnTo>
                  <a:lnTo>
                    <a:pt x="135" y="192"/>
                  </a:lnTo>
                  <a:lnTo>
                    <a:pt x="135" y="192"/>
                  </a:lnTo>
                  <a:lnTo>
                    <a:pt x="135" y="192"/>
                  </a:lnTo>
                  <a:lnTo>
                    <a:pt x="135" y="192"/>
                  </a:lnTo>
                  <a:lnTo>
                    <a:pt x="128" y="168"/>
                  </a:lnTo>
                  <a:lnTo>
                    <a:pt x="91" y="60"/>
                  </a:lnTo>
                  <a:lnTo>
                    <a:pt x="0" y="60"/>
                  </a:lnTo>
                  <a:lnTo>
                    <a:pt x="89" y="327"/>
                  </a:lnTo>
                  <a:lnTo>
                    <a:pt x="183" y="327"/>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TT 2018 Title all 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5970" y="1286930"/>
            <a:ext cx="4800600" cy="2484971"/>
          </a:xfrm>
        </p:spPr>
        <p:txBody>
          <a:bodyPr anchor="t" anchorCtr="0"/>
          <a:lstStyle>
            <a:lvl1pPr algn="l">
              <a:lnSpc>
                <a:spcPct val="90000"/>
              </a:lnSpc>
              <a:defRPr sz="3800" b="1" i="0" spc="0">
                <a:solidFill>
                  <a:schemeClr val="bg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15" name="Date Placeholder 3"/>
          <p:cNvSpPr>
            <a:spLocks noGrp="1"/>
          </p:cNvSpPr>
          <p:nvPr>
            <p:ph type="dt" sz="half" idx="10"/>
          </p:nvPr>
        </p:nvSpPr>
        <p:spPr>
          <a:xfrm>
            <a:off x="545971" y="4767264"/>
            <a:ext cx="482729" cy="273844"/>
          </a:xfrm>
        </p:spPr>
        <p:txBody>
          <a:bodyPr/>
          <a:lstStyle>
            <a:lvl1pPr>
              <a:defRPr b="1" i="0" spc="0">
                <a:solidFill>
                  <a:schemeClr val="bg1"/>
                </a:solidFill>
                <a:latin typeface="Arial" charset="0"/>
                <a:ea typeface="Arial" charset="0"/>
                <a:cs typeface="Arial" charset="0"/>
              </a:defRPr>
            </a:lvl1pPr>
          </a:lstStyle>
          <a:p>
            <a:fld id="{AD899E24-786A-4024-8409-9CEB063C3201}" type="datetime1">
              <a:rPr lang="en-GB" noProof="0" smtClean="0"/>
              <a:t>10/04/2019</a:t>
            </a:fld>
            <a:endParaRPr lang="en-GB" noProof="0" dirty="0"/>
          </a:p>
        </p:txBody>
      </p:sp>
      <p:sp>
        <p:nvSpPr>
          <p:cNvPr id="16" name="Footer Placeholder 4"/>
          <p:cNvSpPr>
            <a:spLocks noGrp="1"/>
          </p:cNvSpPr>
          <p:nvPr>
            <p:ph type="ftr" sz="quarter" idx="11"/>
          </p:nvPr>
        </p:nvSpPr>
        <p:spPr>
          <a:xfrm>
            <a:off x="1031185"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18"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6957" y="-6350"/>
            <a:ext cx="735806" cy="665163"/>
            <a:chOff x="5146" y="-4"/>
            <a:chExt cx="618" cy="419"/>
          </a:xfrm>
        </p:grpSpPr>
        <p:sp>
          <p:nvSpPr>
            <p:cNvPr id="5" name="AutoShape 3"/>
            <p:cNvSpPr>
              <a:spLocks noChangeAspect="1" noChangeArrowheads="1" noTextEdit="1"/>
            </p:cNvSpPr>
            <p:nvPr userDrawn="1"/>
          </p:nvSpPr>
          <p:spPr bwMode="auto">
            <a:xfrm>
              <a:off x="5146" y="-4"/>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49" y="-1"/>
              <a:ext cx="612" cy="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7" y="115"/>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7"/>
            <p:cNvSpPr>
              <a:spLocks/>
            </p:cNvSpPr>
            <p:nvPr userDrawn="1"/>
          </p:nvSpPr>
          <p:spPr bwMode="auto">
            <a:xfrm>
              <a:off x="5413" y="115"/>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8"/>
            <p:cNvSpPr>
              <a:spLocks/>
            </p:cNvSpPr>
            <p:nvPr userDrawn="1"/>
          </p:nvSpPr>
          <p:spPr bwMode="auto">
            <a:xfrm>
              <a:off x="5267" y="115"/>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11990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TT 2018 Title &amp;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5970" y="985961"/>
            <a:ext cx="4800600" cy="1161927"/>
          </a:xfrm>
        </p:spPr>
        <p:txBody>
          <a:bodyPr/>
          <a:lstStyle>
            <a:lvl1pPr algn="l">
              <a:lnSpc>
                <a:spcPct val="90000"/>
              </a:lnSpc>
              <a:defRPr sz="3100" b="1" i="0" spc="0">
                <a:solidFill>
                  <a:srgbClr val="E55F00"/>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 name="Subtitle 2"/>
          <p:cNvSpPr>
            <a:spLocks noGrp="1"/>
          </p:cNvSpPr>
          <p:nvPr>
            <p:ph type="subTitle" idx="1" hasCustomPrompt="1"/>
          </p:nvPr>
        </p:nvSpPr>
        <p:spPr>
          <a:xfrm>
            <a:off x="545970" y="2228851"/>
            <a:ext cx="4800600" cy="1682063"/>
          </a:xfrm>
        </p:spPr>
        <p:txBody>
          <a:bodyPr/>
          <a:lstStyle>
            <a:lvl1pPr marL="0" indent="0" algn="l">
              <a:buNone/>
              <a:defRPr sz="1997" b="0" i="0" spc="0">
                <a:solidFill>
                  <a:schemeClr val="accent3"/>
                </a:solidFill>
                <a:latin typeface="Arial" charset="0"/>
                <a:ea typeface="Arial" charset="0"/>
                <a:cs typeface="Arial" charset="0"/>
              </a:defRPr>
            </a:lvl1pPr>
            <a:lvl2pPr marL="457209" indent="0" algn="ctr">
              <a:buNone/>
              <a:defRPr>
                <a:solidFill>
                  <a:schemeClr val="tx1">
                    <a:tint val="75000"/>
                  </a:schemeClr>
                </a:solidFill>
              </a:defRPr>
            </a:lvl2pPr>
            <a:lvl3pPr marL="914417" indent="0" algn="ctr">
              <a:buNone/>
              <a:defRPr>
                <a:solidFill>
                  <a:schemeClr val="tx1">
                    <a:tint val="75000"/>
                  </a:schemeClr>
                </a:solidFill>
              </a:defRPr>
            </a:lvl3pPr>
            <a:lvl4pPr marL="1371626" indent="0" algn="ctr">
              <a:buNone/>
              <a:defRPr>
                <a:solidFill>
                  <a:schemeClr val="tx1">
                    <a:tint val="75000"/>
                  </a:schemeClr>
                </a:solidFill>
              </a:defRPr>
            </a:lvl4pPr>
            <a:lvl5pPr marL="1828834" indent="0" algn="ctr">
              <a:buNone/>
              <a:defRPr>
                <a:solidFill>
                  <a:schemeClr val="tx1">
                    <a:tint val="75000"/>
                  </a:schemeClr>
                </a:solidFill>
              </a:defRPr>
            </a:lvl5pPr>
            <a:lvl6pPr marL="2286042" indent="0" algn="ctr">
              <a:buNone/>
              <a:defRPr>
                <a:solidFill>
                  <a:schemeClr val="tx1">
                    <a:tint val="75000"/>
                  </a:schemeClr>
                </a:solidFill>
              </a:defRPr>
            </a:lvl6pPr>
            <a:lvl7pPr marL="2743251" indent="0" algn="ctr">
              <a:buNone/>
              <a:defRPr>
                <a:solidFill>
                  <a:schemeClr val="tx1">
                    <a:tint val="75000"/>
                  </a:schemeClr>
                </a:solidFill>
              </a:defRPr>
            </a:lvl7pPr>
            <a:lvl8pPr marL="3200460" indent="0" algn="ctr">
              <a:buNone/>
              <a:defRPr>
                <a:solidFill>
                  <a:schemeClr val="tx1">
                    <a:tint val="75000"/>
                  </a:schemeClr>
                </a:solidFill>
              </a:defRPr>
            </a:lvl8pPr>
            <a:lvl9pPr marL="3657668" indent="0" algn="ctr">
              <a:buNone/>
              <a:defRPr>
                <a:solidFill>
                  <a:schemeClr val="tx1">
                    <a:tint val="75000"/>
                  </a:schemeClr>
                </a:solidFill>
              </a:defRPr>
            </a:lvl9pPr>
          </a:lstStyle>
          <a:p>
            <a:r>
              <a:rPr lang="en-GB" noProof="0" dirty="0" smtClean="0"/>
              <a:t>Click to add short VTT subtitle or leading text</a:t>
            </a:r>
            <a:endParaRPr lang="en-GB" noProof="0" dirty="0"/>
          </a:p>
        </p:txBody>
      </p:sp>
      <p:sp>
        <p:nvSpPr>
          <p:cNvPr id="4"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76590767-2E29-476B-8AD3-471B1DE54AF1}" type="datetime1">
              <a:rPr lang="en-GB" noProof="0" smtClean="0"/>
              <a:t>10/04/2019</a:t>
            </a:fld>
            <a:endParaRPr lang="en-GB" noProof="0" dirty="0"/>
          </a:p>
        </p:txBody>
      </p:sp>
      <p:sp>
        <p:nvSpPr>
          <p:cNvPr id="5"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1"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6" name="Group 4"/>
          <p:cNvGrpSpPr>
            <a:grpSpLocks noChangeAspect="1"/>
          </p:cNvGrpSpPr>
          <p:nvPr userDrawn="1"/>
        </p:nvGrpSpPr>
        <p:grpSpPr bwMode="auto">
          <a:xfrm>
            <a:off x="6128148" y="-7937"/>
            <a:ext cx="735806" cy="665163"/>
            <a:chOff x="5147" y="-5"/>
            <a:chExt cx="618" cy="419"/>
          </a:xfrm>
        </p:grpSpPr>
        <p:sp>
          <p:nvSpPr>
            <p:cNvPr id="7"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1"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2"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414846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TT 2018 Title &amp;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647700"/>
            <a:ext cx="5146769" cy="750428"/>
          </a:xfrm>
        </p:spPr>
        <p:txBody>
          <a:bodyPr/>
          <a:lstStyle>
            <a:lvl1pPr>
              <a:lnSpc>
                <a:spcPct val="90000"/>
              </a:lnSpc>
              <a:defRPr sz="2800" b="1" i="0" spc="0">
                <a:solidFill>
                  <a:schemeClr val="tx1"/>
                </a:solidFill>
                <a:latin typeface="Arial" charset="0"/>
                <a:ea typeface="Arial" charset="0"/>
                <a:cs typeface="Arial" charset="0"/>
              </a:defRPr>
            </a:lvl1pPr>
          </a:lstStyle>
          <a:p>
            <a:r>
              <a:rPr lang="en-GB" noProof="0" dirty="0" smtClean="0"/>
              <a:t>Click to add short VTT</a:t>
            </a:r>
            <a:endParaRPr lang="en-GB" noProof="0" dirty="0"/>
          </a:p>
        </p:txBody>
      </p:sp>
      <p:sp>
        <p:nvSpPr>
          <p:cNvPr id="3" name="Content Placeholder 2"/>
          <p:cNvSpPr>
            <a:spLocks noGrp="1"/>
          </p:cNvSpPr>
          <p:nvPr>
            <p:ph idx="1" hasCustomPrompt="1"/>
          </p:nvPr>
        </p:nvSpPr>
        <p:spPr>
          <a:xfrm>
            <a:off x="556030" y="1541536"/>
            <a:ext cx="5146769" cy="2740368"/>
          </a:xfrm>
        </p:spPr>
        <p:txBody>
          <a:bodyPr/>
          <a:lstStyle>
            <a:lvl1pPr>
              <a:spcAft>
                <a:spcPts val="300"/>
              </a:spcAft>
              <a:defRPr sz="1800" b="0" i="0" spc="0">
                <a:solidFill>
                  <a:schemeClr val="accent3"/>
                </a:solidFill>
                <a:latin typeface="Arial" charset="0"/>
                <a:ea typeface="Arial" charset="0"/>
                <a:cs typeface="Arial" charset="0"/>
              </a:defRPr>
            </a:lvl1pPr>
            <a:lvl2pPr marL="444500" indent="-176213">
              <a:spcAft>
                <a:spcPts val="300"/>
              </a:spcAft>
              <a:defRPr sz="1600" b="0" i="0" spc="0">
                <a:solidFill>
                  <a:schemeClr val="accent3"/>
                </a:solidFill>
                <a:latin typeface="Arial" charset="0"/>
                <a:ea typeface="Arial" charset="0"/>
                <a:cs typeface="Arial" charset="0"/>
              </a:defRPr>
            </a:lvl2pPr>
            <a:lvl3pPr>
              <a:spcAft>
                <a:spcPts val="300"/>
              </a:spcAft>
              <a:defRPr sz="1600" b="0" i="0" spc="0">
                <a:solidFill>
                  <a:schemeClr val="accent3"/>
                </a:solidFill>
                <a:latin typeface="Arial" charset="0"/>
                <a:ea typeface="Arial" charset="0"/>
                <a:cs typeface="Arial" charset="0"/>
              </a:defRPr>
            </a:lvl3pPr>
            <a:lvl4pPr>
              <a:spcAft>
                <a:spcPts val="300"/>
              </a:spcAft>
              <a:defRPr sz="1600" b="0" i="0" spc="0">
                <a:solidFill>
                  <a:schemeClr val="accent3"/>
                </a:solidFill>
                <a:latin typeface="Arial" charset="0"/>
                <a:ea typeface="Arial" charset="0"/>
                <a:cs typeface="Arial" charset="0"/>
              </a:defRPr>
            </a:lvl4pPr>
            <a:lvl5pPr>
              <a:spcAft>
                <a:spcPts val="300"/>
              </a:spcAft>
              <a:defRPr sz="1600" b="0" i="0" spc="0">
                <a:solidFill>
                  <a:schemeClr val="accent3"/>
                </a:solidFill>
                <a:latin typeface="Arial" charset="0"/>
                <a:ea typeface="Arial" charset="0"/>
                <a:cs typeface="Arial" charset="0"/>
              </a:defRPr>
            </a:lvl5pPr>
          </a:lstStyle>
          <a:p>
            <a:pPr lvl="0"/>
            <a:r>
              <a:rPr lang="en-GB" noProof="0" dirty="0" smtClean="0"/>
              <a:t>Click to add VTT content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a:t>
            </a:r>
            <a:r>
              <a:rPr lang="en-GB" noProof="0" dirty="0" err="1" smtClean="0"/>
              <a:t>leZQvel</a:t>
            </a:r>
            <a:endParaRPr lang="en-GB" noProof="0" dirty="0"/>
          </a:p>
        </p:txBody>
      </p:sp>
      <p:sp>
        <p:nvSpPr>
          <p:cNvPr id="21"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37C5EE4E-7584-4606-BFF7-00B058769B29}" type="datetime1">
              <a:rPr lang="en-GB" noProof="0" smtClean="0"/>
              <a:t>10/04/2019</a:t>
            </a:fld>
            <a:endParaRPr lang="en-GB" noProof="0" dirty="0"/>
          </a:p>
        </p:txBody>
      </p:sp>
      <p:sp>
        <p:nvSpPr>
          <p:cNvPr id="22"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4"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8148" y="-7937"/>
            <a:ext cx="735806" cy="665163"/>
            <a:chOff x="5147" y="-5"/>
            <a:chExt cx="618" cy="419"/>
          </a:xfrm>
        </p:grpSpPr>
        <p:sp>
          <p:nvSpPr>
            <p:cNvPr id="5"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40940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TT 2018 Title &amp;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647700"/>
            <a:ext cx="5146769" cy="408476"/>
          </a:xfrm>
        </p:spPr>
        <p:txBody>
          <a:bodyPr/>
          <a:lstStyle>
            <a:lvl1pPr>
              <a:lnSpc>
                <a:spcPct val="90000"/>
              </a:lnSpc>
              <a:defRPr sz="2800" b="1" i="0" spc="0">
                <a:solidFill>
                  <a:schemeClr val="tx1"/>
                </a:solidFill>
                <a:latin typeface="Arial" charset="0"/>
                <a:ea typeface="Arial" charset="0"/>
                <a:cs typeface="Arial" charset="0"/>
              </a:defRPr>
            </a:lvl1pPr>
          </a:lstStyle>
          <a:p>
            <a:r>
              <a:rPr lang="en-GB" noProof="0" dirty="0" smtClean="0"/>
              <a:t>Click to add short VTT</a:t>
            </a:r>
            <a:endParaRPr lang="en-GB" noProof="0" dirty="0"/>
          </a:p>
        </p:txBody>
      </p:sp>
      <p:sp>
        <p:nvSpPr>
          <p:cNvPr id="3" name="Content Placeholder 2"/>
          <p:cNvSpPr>
            <a:spLocks noGrp="1"/>
          </p:cNvSpPr>
          <p:nvPr>
            <p:ph idx="1" hasCustomPrompt="1"/>
          </p:nvPr>
        </p:nvSpPr>
        <p:spPr>
          <a:xfrm>
            <a:off x="556030" y="1541536"/>
            <a:ext cx="5146769" cy="2740368"/>
          </a:xfrm>
        </p:spPr>
        <p:txBody>
          <a:bodyPr/>
          <a:lstStyle>
            <a:lvl1pPr>
              <a:spcAft>
                <a:spcPts val="300"/>
              </a:spcAft>
              <a:defRPr sz="1800" b="0" i="0" spc="0">
                <a:solidFill>
                  <a:schemeClr val="accent3"/>
                </a:solidFill>
                <a:latin typeface="Arial" charset="0"/>
                <a:ea typeface="Arial" charset="0"/>
                <a:cs typeface="Arial" charset="0"/>
              </a:defRPr>
            </a:lvl1pPr>
            <a:lvl2pPr>
              <a:spcAft>
                <a:spcPts val="300"/>
              </a:spcAft>
              <a:defRPr sz="1600" b="0" i="0" spc="0">
                <a:solidFill>
                  <a:schemeClr val="accent3"/>
                </a:solidFill>
                <a:latin typeface="Arial" charset="0"/>
                <a:ea typeface="Arial" charset="0"/>
                <a:cs typeface="Arial" charset="0"/>
              </a:defRPr>
            </a:lvl2pPr>
            <a:lvl3pPr>
              <a:spcAft>
                <a:spcPts val="300"/>
              </a:spcAft>
              <a:defRPr sz="1600" b="0" i="0" spc="0">
                <a:solidFill>
                  <a:schemeClr val="accent3"/>
                </a:solidFill>
                <a:latin typeface="Arial" charset="0"/>
                <a:ea typeface="Arial" charset="0"/>
                <a:cs typeface="Arial" charset="0"/>
              </a:defRPr>
            </a:lvl3pPr>
            <a:lvl4pPr>
              <a:spcAft>
                <a:spcPts val="300"/>
              </a:spcAft>
              <a:defRPr sz="1600" b="0" i="0" spc="0">
                <a:solidFill>
                  <a:schemeClr val="accent3"/>
                </a:solidFill>
                <a:latin typeface="Arial" charset="0"/>
                <a:ea typeface="Arial" charset="0"/>
                <a:cs typeface="Arial" charset="0"/>
              </a:defRPr>
            </a:lvl4pPr>
            <a:lvl5pPr>
              <a:spcAft>
                <a:spcPts val="300"/>
              </a:spcAft>
              <a:defRPr sz="1600" b="0" i="0" spc="0">
                <a:solidFill>
                  <a:schemeClr val="accent3"/>
                </a:solidFill>
                <a:latin typeface="Arial" charset="0"/>
                <a:ea typeface="Arial" charset="0"/>
                <a:cs typeface="Arial" charset="0"/>
              </a:defRPr>
            </a:lvl5pPr>
          </a:lstStyle>
          <a:p>
            <a:pPr lvl="0"/>
            <a:r>
              <a:rPr lang="en-GB" noProof="0" dirty="0" smtClean="0"/>
              <a:t>Click to add VTT content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a:t>
            </a:r>
            <a:r>
              <a:rPr lang="en-GB" noProof="0" dirty="0" err="1" smtClean="0"/>
              <a:t>leZQvel</a:t>
            </a:r>
            <a:endParaRPr lang="en-GB" noProof="0" dirty="0"/>
          </a:p>
        </p:txBody>
      </p:sp>
      <p:sp>
        <p:nvSpPr>
          <p:cNvPr id="21"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EE732A79-90EC-4FE2-8949-082BFA9B9A62}" type="datetime1">
              <a:rPr lang="en-GB" noProof="0" smtClean="0"/>
              <a:t>10/04/2019</a:t>
            </a:fld>
            <a:endParaRPr lang="en-GB" noProof="0" dirty="0"/>
          </a:p>
        </p:txBody>
      </p:sp>
      <p:sp>
        <p:nvSpPr>
          <p:cNvPr id="22"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4"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sp>
        <p:nvSpPr>
          <p:cNvPr id="5" name="Text Placeholder 4"/>
          <p:cNvSpPr>
            <a:spLocks noGrp="1"/>
          </p:cNvSpPr>
          <p:nvPr>
            <p:ph type="body" sz="quarter" idx="13"/>
          </p:nvPr>
        </p:nvSpPr>
        <p:spPr>
          <a:xfrm>
            <a:off x="556022" y="1128714"/>
            <a:ext cx="5147072" cy="325437"/>
          </a:xfrm>
        </p:spPr>
        <p:txBody>
          <a:bodyPr/>
          <a:lstStyle>
            <a:lvl1pPr marL="6350" indent="0">
              <a:buFontTx/>
              <a:buNone/>
              <a:defRPr b="1"/>
            </a:lvl1pPr>
          </a:lstStyle>
          <a:p>
            <a:pPr lvl="0"/>
            <a:r>
              <a:rPr lang="en-US" noProof="0" smtClean="0"/>
              <a:t>Edit Master text styles</a:t>
            </a:r>
          </a:p>
        </p:txBody>
      </p:sp>
      <p:grpSp>
        <p:nvGrpSpPr>
          <p:cNvPr id="4" name="Group 4"/>
          <p:cNvGrpSpPr>
            <a:grpSpLocks noChangeAspect="1"/>
          </p:cNvGrpSpPr>
          <p:nvPr userDrawn="1"/>
        </p:nvGrpSpPr>
        <p:grpSpPr bwMode="auto">
          <a:xfrm>
            <a:off x="6128148" y="-7937"/>
            <a:ext cx="735806" cy="665163"/>
            <a:chOff x="5147" y="-5"/>
            <a:chExt cx="618" cy="419"/>
          </a:xfrm>
        </p:grpSpPr>
        <p:sp>
          <p:nvSpPr>
            <p:cNvPr id="6"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1"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26504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TT 2018 Title, conten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135173"/>
            <a:ext cx="4910051" cy="1006041"/>
          </a:xfrm>
        </p:spPr>
        <p:txBody>
          <a:bodyPr/>
          <a:lstStyle>
            <a:lvl1pPr>
              <a:lnSpc>
                <a:spcPct val="90000"/>
              </a:lnSpc>
              <a:defRPr sz="3000" b="1" i="0" spc="0">
                <a:solidFill>
                  <a:schemeClr val="tx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 name="Content Placeholder 2"/>
          <p:cNvSpPr>
            <a:spLocks noGrp="1"/>
          </p:cNvSpPr>
          <p:nvPr>
            <p:ph idx="1" hasCustomPrompt="1"/>
          </p:nvPr>
        </p:nvSpPr>
        <p:spPr>
          <a:xfrm>
            <a:off x="556030" y="1286124"/>
            <a:ext cx="3272523" cy="3174559"/>
          </a:xfrm>
        </p:spPr>
        <p:txBody>
          <a:bodyPr/>
          <a:lstStyle>
            <a:lvl1pPr marL="11061" indent="0">
              <a:spcAft>
                <a:spcPts val="768"/>
              </a:spcAft>
              <a:buNone/>
              <a:defRPr sz="1800" b="0" i="0" spc="0">
                <a:solidFill>
                  <a:schemeClr val="accent3"/>
                </a:solidFill>
                <a:latin typeface="Arial" charset="0"/>
                <a:ea typeface="Arial" charset="0"/>
                <a:cs typeface="Arial" charset="0"/>
              </a:defRPr>
            </a:lvl1pPr>
            <a:lvl2pPr>
              <a:spcAft>
                <a:spcPts val="307"/>
              </a:spcAft>
              <a:defRPr sz="1383">
                <a:solidFill>
                  <a:schemeClr val="tx1">
                    <a:lumMod val="50000"/>
                    <a:lumOff val="50000"/>
                  </a:schemeClr>
                </a:solidFill>
              </a:defRPr>
            </a:lvl2pPr>
            <a:lvl3pPr>
              <a:spcAft>
                <a:spcPts val="307"/>
              </a:spcAft>
              <a:defRPr sz="1383">
                <a:solidFill>
                  <a:schemeClr val="tx1">
                    <a:lumMod val="50000"/>
                    <a:lumOff val="50000"/>
                  </a:schemeClr>
                </a:solidFill>
              </a:defRPr>
            </a:lvl3pPr>
            <a:lvl4pPr>
              <a:spcAft>
                <a:spcPts val="307"/>
              </a:spcAft>
              <a:defRPr sz="1383">
                <a:solidFill>
                  <a:schemeClr val="tx1">
                    <a:lumMod val="50000"/>
                    <a:lumOff val="50000"/>
                  </a:schemeClr>
                </a:solidFill>
              </a:defRPr>
            </a:lvl4pPr>
            <a:lvl5pPr>
              <a:spcAft>
                <a:spcPts val="307"/>
              </a:spcAft>
              <a:defRPr sz="1383">
                <a:solidFill>
                  <a:schemeClr val="tx1">
                    <a:lumMod val="50000"/>
                    <a:lumOff val="50000"/>
                  </a:schemeClr>
                </a:solidFill>
              </a:defRPr>
            </a:lvl5pPr>
          </a:lstStyle>
          <a:p>
            <a:pPr lvl="0"/>
            <a:r>
              <a:rPr lang="en-GB" noProof="0" dirty="0" smtClean="0"/>
              <a:t>Click to add VTT content text.</a:t>
            </a:r>
            <a:endParaRPr lang="en-GB" noProof="0" dirty="0"/>
          </a:p>
        </p:txBody>
      </p:sp>
      <p:sp>
        <p:nvSpPr>
          <p:cNvPr id="19"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CECABBB3-80D2-451B-8841-3B5307001A55}" type="datetime1">
              <a:rPr lang="en-GB" noProof="0" smtClean="0"/>
              <a:t>10/04/2019</a:t>
            </a:fld>
            <a:endParaRPr lang="en-GB" noProof="0" dirty="0"/>
          </a:p>
        </p:txBody>
      </p:sp>
      <p:sp>
        <p:nvSpPr>
          <p:cNvPr id="20"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2"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sp>
        <p:nvSpPr>
          <p:cNvPr id="11" name="Picture Placeholder 3">
            <a:extLst>
              <a:ext uri="{FF2B5EF4-FFF2-40B4-BE49-F238E27FC236}">
                <a16:creationId xmlns:a16="http://schemas.microsoft.com/office/drawing/2014/main" id="{EF1B2B89-A667-5744-95C6-2A30C286172A}"/>
              </a:ext>
            </a:extLst>
          </p:cNvPr>
          <p:cNvSpPr>
            <a:spLocks noGrp="1"/>
          </p:cNvSpPr>
          <p:nvPr>
            <p:ph type="pic" sz="quarter" idx="13" hasCustomPrompt="1"/>
          </p:nvPr>
        </p:nvSpPr>
        <p:spPr>
          <a:xfrm>
            <a:off x="3995530" y="1300621"/>
            <a:ext cx="2129045" cy="3160061"/>
          </a:xfrm>
        </p:spPr>
        <p:txBody>
          <a:bodyPr anchor="ctr" anchorCtr="1"/>
          <a:lstStyle>
            <a:lvl1pPr marL="9755" indent="0" algn="ctr">
              <a:buNone/>
              <a:defRPr>
                <a:solidFill>
                  <a:schemeClr val="accent3"/>
                </a:solidFill>
              </a:defRPr>
            </a:lvl1pPr>
          </a:lstStyle>
          <a:p>
            <a:r>
              <a:rPr lang="en-GB" noProof="0" dirty="0" smtClean="0"/>
              <a:t>Click to add an image</a:t>
            </a:r>
            <a:endParaRPr lang="en-GB" noProof="0" dirty="0"/>
          </a:p>
        </p:txBody>
      </p:sp>
      <p:grpSp>
        <p:nvGrpSpPr>
          <p:cNvPr id="4" name="Group 4"/>
          <p:cNvGrpSpPr>
            <a:grpSpLocks noChangeAspect="1"/>
          </p:cNvGrpSpPr>
          <p:nvPr userDrawn="1"/>
        </p:nvGrpSpPr>
        <p:grpSpPr bwMode="auto">
          <a:xfrm>
            <a:off x="6128148" y="-7937"/>
            <a:ext cx="735806" cy="665163"/>
            <a:chOff x="5147" y="-5"/>
            <a:chExt cx="618" cy="419"/>
          </a:xfrm>
        </p:grpSpPr>
        <p:sp>
          <p:nvSpPr>
            <p:cNvPr id="5"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VTT 2018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647701"/>
            <a:ext cx="5146769" cy="750427"/>
          </a:xfrm>
        </p:spPr>
        <p:txBody>
          <a:bodyPr/>
          <a:lstStyle>
            <a:lvl1pPr>
              <a:lnSpc>
                <a:spcPct val="90000"/>
              </a:lnSpc>
              <a:defRPr sz="2800" b="1" i="0" spc="0">
                <a:solidFill>
                  <a:schemeClr val="tx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 name="Content Placeholder 2"/>
          <p:cNvSpPr>
            <a:spLocks noGrp="1"/>
          </p:cNvSpPr>
          <p:nvPr>
            <p:ph idx="1" hasCustomPrompt="1"/>
          </p:nvPr>
        </p:nvSpPr>
        <p:spPr>
          <a:xfrm>
            <a:off x="556030" y="1541535"/>
            <a:ext cx="5146769" cy="2740368"/>
          </a:xfrm>
        </p:spPr>
        <p:txBody>
          <a:bodyPr numCol="2" spcCol="360000"/>
          <a:lstStyle>
            <a:lvl1pPr marL="9755" indent="0" algn="l">
              <a:lnSpc>
                <a:spcPct val="100000"/>
              </a:lnSpc>
              <a:spcAft>
                <a:spcPts val="600"/>
              </a:spcAft>
              <a:buNone/>
              <a:defRPr sz="1800" b="0" i="0" spc="0">
                <a:solidFill>
                  <a:schemeClr val="accent3"/>
                </a:solidFill>
                <a:latin typeface="Arial" charset="0"/>
                <a:ea typeface="Arial" charset="0"/>
                <a:cs typeface="Arial" charset="0"/>
              </a:defRPr>
            </a:lvl1pPr>
            <a:lvl2pPr marL="210956" indent="0" algn="l">
              <a:lnSpc>
                <a:spcPct val="100000"/>
              </a:lnSpc>
              <a:spcAft>
                <a:spcPts val="600"/>
              </a:spcAft>
              <a:buNone/>
              <a:defRPr sz="1800" b="0" i="0" spc="0">
                <a:solidFill>
                  <a:schemeClr val="accent3"/>
                </a:solidFill>
                <a:latin typeface="Arial" charset="0"/>
                <a:ea typeface="Arial" charset="0"/>
                <a:cs typeface="Arial" charset="0"/>
              </a:defRPr>
            </a:lvl2pPr>
            <a:lvl3pPr marL="481662" indent="0" algn="l">
              <a:lnSpc>
                <a:spcPct val="100000"/>
              </a:lnSpc>
              <a:spcAft>
                <a:spcPts val="600"/>
              </a:spcAft>
              <a:buNone/>
              <a:defRPr sz="1800" b="0" i="0" spc="0">
                <a:solidFill>
                  <a:schemeClr val="accent3"/>
                </a:solidFill>
                <a:latin typeface="Arial" charset="0"/>
                <a:ea typeface="Arial" charset="0"/>
                <a:cs typeface="Arial" charset="0"/>
              </a:defRPr>
            </a:lvl3pPr>
            <a:lvl4pPr marL="623110" indent="0" algn="l">
              <a:lnSpc>
                <a:spcPct val="100000"/>
              </a:lnSpc>
              <a:spcAft>
                <a:spcPts val="600"/>
              </a:spcAft>
              <a:buNone/>
              <a:defRPr sz="1800" b="0" i="0" spc="0">
                <a:solidFill>
                  <a:schemeClr val="accent3"/>
                </a:solidFill>
                <a:latin typeface="Arial" charset="0"/>
                <a:ea typeface="Arial" charset="0"/>
                <a:cs typeface="Arial" charset="0"/>
              </a:defRPr>
            </a:lvl4pPr>
            <a:lvl5pPr marL="753586" indent="0" algn="l">
              <a:lnSpc>
                <a:spcPct val="100000"/>
              </a:lnSpc>
              <a:spcAft>
                <a:spcPts val="600"/>
              </a:spcAft>
              <a:buNone/>
              <a:defRPr sz="1800" b="0" i="0" spc="0">
                <a:solidFill>
                  <a:schemeClr val="accent3"/>
                </a:solidFill>
                <a:latin typeface="Arial" charset="0"/>
                <a:ea typeface="Arial" charset="0"/>
                <a:cs typeface="Arial" charset="0"/>
              </a:defRPr>
            </a:lvl5pPr>
          </a:lstStyle>
          <a:p>
            <a:pPr lvl="0"/>
            <a:r>
              <a:rPr lang="en-GB" noProof="0" dirty="0" smtClean="0"/>
              <a:t>Click to add VTT content text</a:t>
            </a:r>
            <a:endParaRPr lang="en-GB" noProof="0" dirty="0"/>
          </a:p>
        </p:txBody>
      </p:sp>
      <p:sp>
        <p:nvSpPr>
          <p:cNvPr id="19"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C218408E-AEC6-4FD9-9392-29FFCEC00730}" type="datetime1">
              <a:rPr lang="en-GB" noProof="0" smtClean="0"/>
              <a:t>10/04/2019</a:t>
            </a:fld>
            <a:endParaRPr lang="en-GB" noProof="0" dirty="0"/>
          </a:p>
        </p:txBody>
      </p:sp>
      <p:sp>
        <p:nvSpPr>
          <p:cNvPr id="20"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2"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8148" y="-7937"/>
            <a:ext cx="735806" cy="665163"/>
            <a:chOff x="5147" y="-5"/>
            <a:chExt cx="618" cy="419"/>
          </a:xfrm>
        </p:grpSpPr>
        <p:sp>
          <p:nvSpPr>
            <p:cNvPr id="5"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VTT 2018 Referenc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747423"/>
            <a:ext cx="5146769" cy="650705"/>
          </a:xfrm>
        </p:spPr>
        <p:txBody>
          <a:bodyPr/>
          <a:lstStyle>
            <a:lvl1pPr>
              <a:lnSpc>
                <a:spcPct val="90000"/>
              </a:lnSpc>
              <a:defRPr sz="2304" b="1" i="0" spc="0">
                <a:solidFill>
                  <a:schemeClr val="tx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 name="Content Placeholder 2"/>
          <p:cNvSpPr>
            <a:spLocks noGrp="1"/>
          </p:cNvSpPr>
          <p:nvPr>
            <p:ph idx="1" hasCustomPrompt="1"/>
          </p:nvPr>
        </p:nvSpPr>
        <p:spPr>
          <a:xfrm>
            <a:off x="556030" y="1541535"/>
            <a:ext cx="5146769" cy="2740368"/>
          </a:xfrm>
        </p:spPr>
        <p:txBody>
          <a:bodyPr numCol="1" spcCol="360000"/>
          <a:lstStyle>
            <a:lvl1pPr marL="9755" indent="0" algn="l">
              <a:lnSpc>
                <a:spcPct val="100000"/>
              </a:lnSpc>
              <a:spcAft>
                <a:spcPts val="900"/>
              </a:spcAft>
              <a:buNone/>
              <a:defRPr sz="1400" b="0" i="0" spc="0">
                <a:solidFill>
                  <a:schemeClr val="accent3"/>
                </a:solidFill>
                <a:latin typeface="Arial" charset="0"/>
                <a:ea typeface="Arial" charset="0"/>
                <a:cs typeface="Arial" charset="0"/>
              </a:defRPr>
            </a:lvl1pPr>
            <a:lvl2pPr marL="210956" indent="0" algn="l">
              <a:lnSpc>
                <a:spcPct val="100000"/>
              </a:lnSpc>
              <a:spcAft>
                <a:spcPts val="900"/>
              </a:spcAft>
              <a:buNone/>
              <a:defRPr sz="1400" b="0" i="0" spc="0">
                <a:solidFill>
                  <a:schemeClr val="accent3"/>
                </a:solidFill>
                <a:latin typeface="Arial" charset="0"/>
                <a:ea typeface="Arial" charset="0"/>
                <a:cs typeface="Arial" charset="0"/>
              </a:defRPr>
            </a:lvl2pPr>
            <a:lvl3pPr marL="481662" indent="0" algn="l">
              <a:lnSpc>
                <a:spcPct val="100000"/>
              </a:lnSpc>
              <a:spcAft>
                <a:spcPts val="900"/>
              </a:spcAft>
              <a:buNone/>
              <a:defRPr sz="1400" b="0" i="0" spc="0">
                <a:solidFill>
                  <a:schemeClr val="accent3"/>
                </a:solidFill>
                <a:latin typeface="Arial" charset="0"/>
                <a:ea typeface="Arial" charset="0"/>
                <a:cs typeface="Arial" charset="0"/>
              </a:defRPr>
            </a:lvl3pPr>
            <a:lvl4pPr marL="623110" indent="0" algn="l">
              <a:lnSpc>
                <a:spcPct val="100000"/>
              </a:lnSpc>
              <a:spcAft>
                <a:spcPts val="900"/>
              </a:spcAft>
              <a:buNone/>
              <a:defRPr sz="1400" b="0" i="0" spc="0">
                <a:solidFill>
                  <a:schemeClr val="accent3"/>
                </a:solidFill>
                <a:latin typeface="Arial" charset="0"/>
                <a:ea typeface="Arial" charset="0"/>
                <a:cs typeface="Arial" charset="0"/>
              </a:defRPr>
            </a:lvl4pPr>
            <a:lvl5pPr marL="753586" indent="0" algn="l">
              <a:lnSpc>
                <a:spcPct val="100000"/>
              </a:lnSpc>
              <a:spcAft>
                <a:spcPts val="900"/>
              </a:spcAft>
              <a:buNone/>
              <a:defRPr sz="1400" b="0" i="0" spc="0">
                <a:solidFill>
                  <a:schemeClr val="accent3"/>
                </a:solidFill>
                <a:latin typeface="Arial" charset="0"/>
                <a:ea typeface="Arial" charset="0"/>
                <a:cs typeface="Arial" charset="0"/>
              </a:defRPr>
            </a:lvl5pPr>
          </a:lstStyle>
          <a:p>
            <a:pPr lvl="0"/>
            <a:r>
              <a:rPr lang="en-GB" noProof="0" dirty="0" smtClean="0"/>
              <a:t>Click to add VTT content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a:t>
            </a:r>
            <a:r>
              <a:rPr lang="en-GB" noProof="0" dirty="0" err="1" smtClean="0"/>
              <a:t>leZQvel</a:t>
            </a:r>
            <a:endParaRPr lang="en-GB" noProof="0" dirty="0"/>
          </a:p>
        </p:txBody>
      </p:sp>
      <p:pic>
        <p:nvPicPr>
          <p:cNvPr id="11" name="Picture 10"/>
          <p:cNvPicPr>
            <a:picLocks noChangeAspect="1"/>
          </p:cNvPicPr>
          <p:nvPr userDrawn="1"/>
        </p:nvPicPr>
        <p:blipFill>
          <a:blip r:embed="rId2"/>
          <a:stretch>
            <a:fillRect/>
          </a:stretch>
        </p:blipFill>
        <p:spPr>
          <a:xfrm>
            <a:off x="563149" y="1956"/>
            <a:ext cx="819150" cy="368300"/>
          </a:xfrm>
          <a:prstGeom prst="rect">
            <a:avLst/>
          </a:prstGeom>
        </p:spPr>
      </p:pic>
      <p:sp>
        <p:nvSpPr>
          <p:cNvPr id="12"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49CFBE2E-A0DF-475A-853D-B2DE077AD353}" type="datetime1">
              <a:rPr lang="en-GB" noProof="0" smtClean="0"/>
              <a:t>10/04/2019</a:t>
            </a:fld>
            <a:endParaRPr lang="en-GB" noProof="0" dirty="0"/>
          </a:p>
        </p:txBody>
      </p:sp>
      <p:sp>
        <p:nvSpPr>
          <p:cNvPr id="13"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15"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8148" y="-7937"/>
            <a:ext cx="735806" cy="665163"/>
            <a:chOff x="5147" y="-5"/>
            <a:chExt cx="618" cy="419"/>
          </a:xfrm>
        </p:grpSpPr>
        <p:sp>
          <p:nvSpPr>
            <p:cNvPr id="5"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TT 2018 Referenc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687289"/>
            <a:ext cx="5146769" cy="710839"/>
          </a:xfrm>
        </p:spPr>
        <p:txBody>
          <a:bodyPr/>
          <a:lstStyle>
            <a:lvl1pPr>
              <a:lnSpc>
                <a:spcPct val="90000"/>
              </a:lnSpc>
              <a:defRPr sz="2800" b="1" i="0" spc="0">
                <a:solidFill>
                  <a:schemeClr val="tx1"/>
                </a:solidFill>
                <a:latin typeface="Arial" charset="0"/>
                <a:ea typeface="Arial" charset="0"/>
                <a:cs typeface="Arial" charset="0"/>
              </a:defRPr>
            </a:lvl1pPr>
          </a:lstStyle>
          <a:p>
            <a:r>
              <a:rPr lang="en-GB" noProof="0" dirty="0" smtClean="0"/>
              <a:t>Click to add short VTT headline</a:t>
            </a:r>
            <a:endParaRPr lang="en-GB" noProof="0" dirty="0"/>
          </a:p>
        </p:txBody>
      </p:sp>
      <p:pic>
        <p:nvPicPr>
          <p:cNvPr id="11" name="Picture 10"/>
          <p:cNvPicPr>
            <a:picLocks noChangeAspect="1"/>
          </p:cNvPicPr>
          <p:nvPr userDrawn="1"/>
        </p:nvPicPr>
        <p:blipFill>
          <a:blip r:embed="rId2"/>
          <a:stretch>
            <a:fillRect/>
          </a:stretch>
        </p:blipFill>
        <p:spPr>
          <a:xfrm>
            <a:off x="563149" y="1956"/>
            <a:ext cx="819150" cy="368300"/>
          </a:xfrm>
          <a:prstGeom prst="rect">
            <a:avLst/>
          </a:prstGeom>
        </p:spPr>
      </p:pic>
      <p:sp>
        <p:nvSpPr>
          <p:cNvPr id="15" name="Text Placeholder 7"/>
          <p:cNvSpPr>
            <a:spLocks noGrp="1"/>
          </p:cNvSpPr>
          <p:nvPr>
            <p:ph type="body" sz="quarter" idx="13" hasCustomPrompt="1"/>
          </p:nvPr>
        </p:nvSpPr>
        <p:spPr>
          <a:xfrm>
            <a:off x="556029" y="1568750"/>
            <a:ext cx="5850129" cy="411330"/>
          </a:xfrm>
        </p:spPr>
        <p:txBody>
          <a:bodyPr>
            <a:noAutofit/>
          </a:bodyPr>
          <a:lstStyle>
            <a:lvl1pPr>
              <a:defRPr sz="1800" spc="0" baseline="0"/>
            </a:lvl1pPr>
          </a:lstStyle>
          <a:p>
            <a:pPr lvl="0"/>
            <a:r>
              <a:rPr lang="en-GB" noProof="0" dirty="0" smtClean="0"/>
              <a:t>Click to VTT content text</a:t>
            </a:r>
          </a:p>
          <a:p>
            <a:pPr lvl="0"/>
            <a:endParaRPr lang="en-GB" noProof="0" dirty="0" smtClean="0"/>
          </a:p>
          <a:p>
            <a:pPr lvl="0"/>
            <a:endParaRPr lang="en-GB" noProof="0" dirty="0"/>
          </a:p>
        </p:txBody>
      </p:sp>
      <p:sp>
        <p:nvSpPr>
          <p:cNvPr id="17" name="Text Placeholder 4"/>
          <p:cNvSpPr>
            <a:spLocks noGrp="1"/>
          </p:cNvSpPr>
          <p:nvPr>
            <p:ph type="body" sz="quarter" idx="14" hasCustomPrompt="1"/>
          </p:nvPr>
        </p:nvSpPr>
        <p:spPr>
          <a:xfrm>
            <a:off x="556029" y="2297113"/>
            <a:ext cx="1814506" cy="2030412"/>
          </a:xfrm>
        </p:spPr>
        <p:txBody>
          <a:bodyPr>
            <a:noAutofit/>
          </a:bodyPr>
          <a:lstStyle>
            <a:lvl1pPr>
              <a:spcAft>
                <a:spcPts val="0"/>
              </a:spcAft>
              <a:defRPr sz="1400" spc="0" baseline="0">
                <a:solidFill>
                  <a:schemeClr val="accent3"/>
                </a:solidFill>
              </a:defRPr>
            </a:lvl1pPr>
            <a:lvl2pPr marL="0" indent="0">
              <a:spcAft>
                <a:spcPts val="0"/>
              </a:spcAft>
              <a:buNone/>
              <a:defRPr sz="1200" spc="0">
                <a:solidFill>
                  <a:schemeClr val="accent3"/>
                </a:solidFill>
              </a:defRPr>
            </a:lvl2pPr>
            <a:lvl3pPr>
              <a:spcAft>
                <a:spcPts val="0"/>
              </a:spcAft>
              <a:defRPr sz="900">
                <a:solidFill>
                  <a:schemeClr val="accent3"/>
                </a:solidFill>
              </a:defRPr>
            </a:lvl3pPr>
            <a:lvl4pPr>
              <a:spcAft>
                <a:spcPts val="0"/>
              </a:spcAft>
              <a:defRPr sz="900">
                <a:solidFill>
                  <a:schemeClr val="accent3"/>
                </a:solidFill>
              </a:defRPr>
            </a:lvl4pPr>
            <a:lvl5pPr>
              <a:spcAft>
                <a:spcPts val="0"/>
              </a:spcAft>
              <a:defRPr sz="900">
                <a:solidFill>
                  <a:schemeClr val="accent3"/>
                </a:solidFill>
              </a:defRPr>
            </a:lvl5pPr>
          </a:lstStyle>
          <a:p>
            <a:pPr lvl="0"/>
            <a:r>
              <a:rPr lang="en-GB" noProof="0" dirty="0" smtClean="0"/>
              <a:t>Click to add VTT text</a:t>
            </a:r>
          </a:p>
          <a:p>
            <a:pPr lvl="1"/>
            <a:r>
              <a:rPr lang="en-GB" noProof="0" dirty="0" smtClean="0"/>
              <a:t>Second level</a:t>
            </a:r>
            <a:endParaRPr lang="en-GB" noProof="0" dirty="0"/>
          </a:p>
        </p:txBody>
      </p:sp>
      <p:sp>
        <p:nvSpPr>
          <p:cNvPr id="19" name="Text Placeholder 4"/>
          <p:cNvSpPr>
            <a:spLocks noGrp="1"/>
          </p:cNvSpPr>
          <p:nvPr>
            <p:ph type="body" sz="quarter" idx="15" hasCustomPrompt="1"/>
          </p:nvPr>
        </p:nvSpPr>
        <p:spPr>
          <a:xfrm>
            <a:off x="2482298" y="2297113"/>
            <a:ext cx="1906347" cy="2030412"/>
          </a:xfrm>
        </p:spPr>
        <p:txBody>
          <a:bodyPr>
            <a:noAutofit/>
          </a:bodyPr>
          <a:lstStyle>
            <a:lvl1pPr>
              <a:spcAft>
                <a:spcPts val="0"/>
              </a:spcAft>
              <a:defRPr sz="1400" spc="0">
                <a:solidFill>
                  <a:schemeClr val="accent3"/>
                </a:solidFill>
              </a:defRPr>
            </a:lvl1pPr>
            <a:lvl2pPr marL="0" indent="0">
              <a:spcAft>
                <a:spcPts val="0"/>
              </a:spcAft>
              <a:buNone/>
              <a:defRPr sz="1200" spc="0">
                <a:solidFill>
                  <a:schemeClr val="accent3"/>
                </a:solidFill>
              </a:defRPr>
            </a:lvl2pPr>
            <a:lvl3pPr>
              <a:spcAft>
                <a:spcPts val="0"/>
              </a:spcAft>
              <a:defRPr sz="900">
                <a:solidFill>
                  <a:schemeClr val="accent3"/>
                </a:solidFill>
              </a:defRPr>
            </a:lvl3pPr>
            <a:lvl4pPr>
              <a:spcAft>
                <a:spcPts val="0"/>
              </a:spcAft>
              <a:defRPr sz="900">
                <a:solidFill>
                  <a:schemeClr val="accent3"/>
                </a:solidFill>
              </a:defRPr>
            </a:lvl4pPr>
            <a:lvl5pPr>
              <a:spcAft>
                <a:spcPts val="0"/>
              </a:spcAft>
              <a:defRPr sz="900">
                <a:solidFill>
                  <a:schemeClr val="accent3"/>
                </a:solidFill>
              </a:defRPr>
            </a:lvl5pPr>
          </a:lstStyle>
          <a:p>
            <a:pPr lvl="0"/>
            <a:r>
              <a:rPr lang="en-GB" noProof="0" dirty="0" smtClean="0"/>
              <a:t>Click to add VTT text</a:t>
            </a:r>
          </a:p>
          <a:p>
            <a:pPr lvl="1"/>
            <a:r>
              <a:rPr lang="en-GB" noProof="0" dirty="0" smtClean="0"/>
              <a:t>Second level</a:t>
            </a:r>
            <a:endParaRPr lang="en-GB" noProof="0" dirty="0"/>
          </a:p>
        </p:txBody>
      </p:sp>
      <p:sp>
        <p:nvSpPr>
          <p:cNvPr id="20" name="Text Placeholder 4"/>
          <p:cNvSpPr>
            <a:spLocks noGrp="1"/>
          </p:cNvSpPr>
          <p:nvPr>
            <p:ph type="body" sz="quarter" idx="16" hasCustomPrompt="1"/>
          </p:nvPr>
        </p:nvSpPr>
        <p:spPr>
          <a:xfrm>
            <a:off x="4488657" y="2297113"/>
            <a:ext cx="1917502" cy="2030412"/>
          </a:xfrm>
        </p:spPr>
        <p:txBody>
          <a:bodyPr>
            <a:noAutofit/>
          </a:bodyPr>
          <a:lstStyle>
            <a:lvl1pPr>
              <a:spcAft>
                <a:spcPts val="0"/>
              </a:spcAft>
              <a:defRPr sz="1400" spc="0">
                <a:solidFill>
                  <a:schemeClr val="accent3"/>
                </a:solidFill>
              </a:defRPr>
            </a:lvl1pPr>
            <a:lvl2pPr marL="0" indent="0">
              <a:spcAft>
                <a:spcPts val="0"/>
              </a:spcAft>
              <a:buNone/>
              <a:defRPr sz="1200" spc="0">
                <a:solidFill>
                  <a:schemeClr val="accent3"/>
                </a:solidFill>
              </a:defRPr>
            </a:lvl2pPr>
            <a:lvl3pPr>
              <a:spcAft>
                <a:spcPts val="0"/>
              </a:spcAft>
              <a:defRPr sz="900">
                <a:solidFill>
                  <a:schemeClr val="accent3"/>
                </a:solidFill>
              </a:defRPr>
            </a:lvl3pPr>
            <a:lvl4pPr>
              <a:spcAft>
                <a:spcPts val="0"/>
              </a:spcAft>
              <a:defRPr sz="900">
                <a:solidFill>
                  <a:schemeClr val="accent3"/>
                </a:solidFill>
              </a:defRPr>
            </a:lvl4pPr>
            <a:lvl5pPr>
              <a:spcAft>
                <a:spcPts val="0"/>
              </a:spcAft>
              <a:defRPr sz="900">
                <a:solidFill>
                  <a:schemeClr val="accent3"/>
                </a:solidFill>
              </a:defRPr>
            </a:lvl5pPr>
          </a:lstStyle>
          <a:p>
            <a:pPr lvl="0"/>
            <a:r>
              <a:rPr lang="en-GB" noProof="0" dirty="0" smtClean="0"/>
              <a:t>Click to add VTT text</a:t>
            </a:r>
          </a:p>
          <a:p>
            <a:pPr lvl="1"/>
            <a:r>
              <a:rPr lang="en-GB" noProof="0" dirty="0" smtClean="0"/>
              <a:t>Second level</a:t>
            </a:r>
            <a:endParaRPr lang="en-GB" noProof="0" dirty="0"/>
          </a:p>
        </p:txBody>
      </p:sp>
      <p:sp>
        <p:nvSpPr>
          <p:cNvPr id="21"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CEC4BA59-9DFB-4E66-9DE8-A4669D551619}" type="datetime1">
              <a:rPr lang="en-GB" noProof="0" smtClean="0"/>
              <a:t>10/04/2019</a:t>
            </a:fld>
            <a:endParaRPr lang="en-GB" noProof="0" dirty="0"/>
          </a:p>
        </p:txBody>
      </p:sp>
      <p:sp>
        <p:nvSpPr>
          <p:cNvPr id="22"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4"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3" name="Group 4"/>
          <p:cNvGrpSpPr>
            <a:grpSpLocks noChangeAspect="1"/>
          </p:cNvGrpSpPr>
          <p:nvPr userDrawn="1"/>
        </p:nvGrpSpPr>
        <p:grpSpPr bwMode="auto">
          <a:xfrm>
            <a:off x="6128148" y="-7937"/>
            <a:ext cx="735806" cy="665163"/>
            <a:chOff x="5147" y="-5"/>
            <a:chExt cx="618" cy="419"/>
          </a:xfrm>
        </p:grpSpPr>
        <p:sp>
          <p:nvSpPr>
            <p:cNvPr id="4"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TT 2018 Pit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030" y="747423"/>
            <a:ext cx="5146769" cy="650705"/>
          </a:xfrm>
        </p:spPr>
        <p:txBody>
          <a:bodyPr/>
          <a:lstStyle>
            <a:lvl1pPr>
              <a:lnSpc>
                <a:spcPct val="90000"/>
              </a:lnSpc>
              <a:defRPr sz="2304" b="1" i="0" spc="0">
                <a:solidFill>
                  <a:schemeClr val="tx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 name="Content Placeholder 2"/>
          <p:cNvSpPr>
            <a:spLocks noGrp="1"/>
          </p:cNvSpPr>
          <p:nvPr>
            <p:ph idx="1" hasCustomPrompt="1"/>
          </p:nvPr>
        </p:nvSpPr>
        <p:spPr>
          <a:xfrm>
            <a:off x="556030" y="1541535"/>
            <a:ext cx="5146769" cy="2740368"/>
          </a:xfrm>
        </p:spPr>
        <p:txBody>
          <a:bodyPr numCol="1" spcCol="360000"/>
          <a:lstStyle>
            <a:lvl1pPr marL="9755" indent="0" algn="l">
              <a:lnSpc>
                <a:spcPct val="100000"/>
              </a:lnSpc>
              <a:spcAft>
                <a:spcPts val="900"/>
              </a:spcAft>
              <a:buNone/>
              <a:defRPr sz="1400" b="0" i="0" spc="0">
                <a:solidFill>
                  <a:schemeClr val="accent3"/>
                </a:solidFill>
                <a:latin typeface="Arial" charset="0"/>
                <a:ea typeface="Arial" charset="0"/>
                <a:cs typeface="Arial" charset="0"/>
              </a:defRPr>
            </a:lvl1pPr>
            <a:lvl2pPr marL="210956" indent="0" algn="l">
              <a:lnSpc>
                <a:spcPct val="100000"/>
              </a:lnSpc>
              <a:spcAft>
                <a:spcPts val="900"/>
              </a:spcAft>
              <a:buNone/>
              <a:defRPr sz="1400" b="0" i="0" spc="0">
                <a:solidFill>
                  <a:schemeClr val="accent3"/>
                </a:solidFill>
                <a:latin typeface="Arial" charset="0"/>
                <a:ea typeface="Arial" charset="0"/>
                <a:cs typeface="Arial" charset="0"/>
              </a:defRPr>
            </a:lvl2pPr>
            <a:lvl3pPr marL="481662" indent="0" algn="l">
              <a:lnSpc>
                <a:spcPct val="100000"/>
              </a:lnSpc>
              <a:spcAft>
                <a:spcPts val="900"/>
              </a:spcAft>
              <a:buNone/>
              <a:defRPr sz="1400" b="0" i="0" spc="0">
                <a:solidFill>
                  <a:schemeClr val="accent3"/>
                </a:solidFill>
                <a:latin typeface="Arial" charset="0"/>
                <a:ea typeface="Arial" charset="0"/>
                <a:cs typeface="Arial" charset="0"/>
              </a:defRPr>
            </a:lvl3pPr>
            <a:lvl4pPr marL="623110" indent="0" algn="l">
              <a:lnSpc>
                <a:spcPct val="100000"/>
              </a:lnSpc>
              <a:spcAft>
                <a:spcPts val="900"/>
              </a:spcAft>
              <a:buNone/>
              <a:defRPr sz="1400" b="0" i="0" spc="0">
                <a:solidFill>
                  <a:schemeClr val="accent3"/>
                </a:solidFill>
                <a:latin typeface="Arial" charset="0"/>
                <a:ea typeface="Arial" charset="0"/>
                <a:cs typeface="Arial" charset="0"/>
              </a:defRPr>
            </a:lvl4pPr>
            <a:lvl5pPr marL="753586" indent="0" algn="l">
              <a:lnSpc>
                <a:spcPct val="100000"/>
              </a:lnSpc>
              <a:spcAft>
                <a:spcPts val="900"/>
              </a:spcAft>
              <a:buNone/>
              <a:defRPr sz="1400" b="0" i="0" spc="0">
                <a:solidFill>
                  <a:schemeClr val="accent3"/>
                </a:solidFill>
                <a:latin typeface="Arial" charset="0"/>
                <a:ea typeface="Arial" charset="0"/>
                <a:cs typeface="Arial" charset="0"/>
              </a:defRPr>
            </a:lvl5pPr>
          </a:lstStyle>
          <a:p>
            <a:pPr lvl="0"/>
            <a:r>
              <a:rPr lang="en-GB" noProof="0" dirty="0" smtClean="0"/>
              <a:t>Click to add VTT content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a:t>
            </a:r>
            <a:r>
              <a:rPr lang="en-GB" noProof="0" dirty="0" err="1" smtClean="0"/>
              <a:t>leZQvel</a:t>
            </a:r>
            <a:endParaRPr lang="en-GB" noProof="0" dirty="0"/>
          </a:p>
        </p:txBody>
      </p:sp>
      <p:sp>
        <p:nvSpPr>
          <p:cNvPr id="12"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5ECC0BCE-4CED-4D57-A164-C2D232EBA62E}" type="datetime1">
              <a:rPr lang="en-GB" noProof="0" smtClean="0"/>
              <a:t>10/04/2019</a:t>
            </a:fld>
            <a:endParaRPr lang="en-GB" noProof="0" dirty="0"/>
          </a:p>
        </p:txBody>
      </p:sp>
      <p:sp>
        <p:nvSpPr>
          <p:cNvPr id="13"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15"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4" name="Group 4"/>
          <p:cNvGrpSpPr>
            <a:grpSpLocks noChangeAspect="1"/>
          </p:cNvGrpSpPr>
          <p:nvPr userDrawn="1"/>
        </p:nvGrpSpPr>
        <p:grpSpPr bwMode="auto">
          <a:xfrm>
            <a:off x="6128148" y="-7937"/>
            <a:ext cx="735806" cy="665163"/>
            <a:chOff x="5147" y="-5"/>
            <a:chExt cx="618" cy="419"/>
          </a:xfrm>
        </p:grpSpPr>
        <p:sp>
          <p:nvSpPr>
            <p:cNvPr id="5"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39075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TT 2018 Title or section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34EFEF-0426-C74F-9A00-3037EFE0BB18}"/>
              </a:ext>
            </a:extLst>
          </p:cNvPr>
          <p:cNvPicPr>
            <a:picLocks noChangeAspect="1"/>
          </p:cNvPicPr>
          <p:nvPr userDrawn="1"/>
        </p:nvPicPr>
        <p:blipFill rotWithShape="1">
          <a:blip r:embed="rId2"/>
          <a:srcRect r="50031"/>
          <a:stretch/>
        </p:blipFill>
        <p:spPr>
          <a:xfrm>
            <a:off x="1016" y="0"/>
            <a:ext cx="3425841" cy="5143500"/>
          </a:xfrm>
          <a:prstGeom prst="rect">
            <a:avLst/>
          </a:prstGeom>
        </p:spPr>
      </p:pic>
      <p:sp>
        <p:nvSpPr>
          <p:cNvPr id="12" name="Rectangle 11"/>
          <p:cNvSpPr/>
          <p:nvPr userDrawn="1"/>
        </p:nvSpPr>
        <p:spPr>
          <a:xfrm>
            <a:off x="3424372" y="0"/>
            <a:ext cx="3433628" cy="51435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spc="0" baseline="0">
                <a:solidFill>
                  <a:schemeClr val="bg1"/>
                </a:solidFill>
              </a:defRPr>
            </a:lvl1pPr>
          </a:lstStyle>
          <a:p>
            <a:r>
              <a:rPr lang="en-GB" noProof="0" dirty="0" smtClean="0"/>
              <a:t>Click to add short VTT headline.</a:t>
            </a:r>
            <a:endParaRPr lang="en-GB" noProof="0" dirty="0"/>
          </a:p>
        </p:txBody>
      </p:sp>
      <p:sp>
        <p:nvSpPr>
          <p:cNvPr id="24"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3419DF38-75E9-4505-9768-A671EE7C44D2}" type="datetime1">
              <a:rPr lang="en-GB" noProof="0" smtClean="0"/>
              <a:t>10/04/2019</a:t>
            </a:fld>
            <a:endParaRPr lang="en-GB" noProof="0" dirty="0"/>
          </a:p>
        </p:txBody>
      </p:sp>
      <p:sp>
        <p:nvSpPr>
          <p:cNvPr id="25"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34100" y="-9525"/>
            <a:ext cx="733425" cy="663575"/>
            <a:chOff x="5152" y="-6"/>
            <a:chExt cx="616" cy="418"/>
          </a:xfrm>
        </p:grpSpPr>
        <p:sp>
          <p:nvSpPr>
            <p:cNvPr id="3" name="AutoShape 3"/>
            <p:cNvSpPr>
              <a:spLocks noChangeAspect="1" noChangeArrowheads="1" noTextEdit="1"/>
            </p:cNvSpPr>
            <p:nvPr userDrawn="1"/>
          </p:nvSpPr>
          <p:spPr bwMode="auto">
            <a:xfrm>
              <a:off x="5152" y="-6"/>
              <a:ext cx="616"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55" y="-3"/>
              <a:ext cx="610"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52" y="113"/>
              <a:ext cx="111" cy="162"/>
            </a:xfrm>
            <a:custGeom>
              <a:avLst/>
              <a:gdLst>
                <a:gd name="T0" fmla="*/ 157 w 221"/>
                <a:gd name="T1" fmla="*/ 325 h 325"/>
                <a:gd name="T2" fmla="*/ 157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7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7" y="325"/>
                  </a:moveTo>
                  <a:lnTo>
                    <a:pt x="157" y="78"/>
                  </a:lnTo>
                  <a:lnTo>
                    <a:pt x="221" y="78"/>
                  </a:lnTo>
                  <a:lnTo>
                    <a:pt x="221"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18" y="113"/>
              <a:ext cx="122" cy="162"/>
            </a:xfrm>
            <a:custGeom>
              <a:avLst/>
              <a:gdLst>
                <a:gd name="T0" fmla="*/ 87 w 242"/>
                <a:gd name="T1" fmla="*/ 78 h 325"/>
                <a:gd name="T2" fmla="*/ 87 w 242"/>
                <a:gd name="T3" fmla="*/ 325 h 325"/>
                <a:gd name="T4" fmla="*/ 178 w 242"/>
                <a:gd name="T5" fmla="*/ 325 h 325"/>
                <a:gd name="T6" fmla="*/ 178 w 242"/>
                <a:gd name="T7" fmla="*/ 78 h 325"/>
                <a:gd name="T8" fmla="*/ 242 w 242"/>
                <a:gd name="T9" fmla="*/ 78 h 325"/>
                <a:gd name="T10" fmla="*/ 242 w 242"/>
                <a:gd name="T11" fmla="*/ 0 h 325"/>
                <a:gd name="T12" fmla="*/ 24 w 242"/>
                <a:gd name="T13" fmla="*/ 0 h 325"/>
                <a:gd name="T14" fmla="*/ 0 w 242"/>
                <a:gd name="T15" fmla="*/ 78 h 325"/>
                <a:gd name="T16" fmla="*/ 87 w 242"/>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25">
                  <a:moveTo>
                    <a:pt x="87" y="78"/>
                  </a:moveTo>
                  <a:lnTo>
                    <a:pt x="87" y="325"/>
                  </a:lnTo>
                  <a:lnTo>
                    <a:pt x="178" y="325"/>
                  </a:lnTo>
                  <a:lnTo>
                    <a:pt x="178" y="78"/>
                  </a:lnTo>
                  <a:lnTo>
                    <a:pt x="242" y="78"/>
                  </a:lnTo>
                  <a:lnTo>
                    <a:pt x="242" y="0"/>
                  </a:lnTo>
                  <a:lnTo>
                    <a:pt x="24" y="0"/>
                  </a:lnTo>
                  <a:lnTo>
                    <a:pt x="0" y="78"/>
                  </a:lnTo>
                  <a:lnTo>
                    <a:pt x="87"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73" y="113"/>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8 h 325"/>
                <a:gd name="T24" fmla="*/ 91 w 289"/>
                <a:gd name="T25" fmla="*/ 60 h 325"/>
                <a:gd name="T26" fmla="*/ 0 w 289"/>
                <a:gd name="T27" fmla="*/ 60 h 325"/>
                <a:gd name="T28" fmla="*/ 90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8" y="168"/>
                  </a:lnTo>
                  <a:lnTo>
                    <a:pt x="91" y="60"/>
                  </a:lnTo>
                  <a:lnTo>
                    <a:pt x="0" y="60"/>
                  </a:lnTo>
                  <a:lnTo>
                    <a:pt x="90" y="325"/>
                  </a:lnTo>
                  <a:lnTo>
                    <a:pt x="183" y="325"/>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41689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TT 2018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2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TT 2018 empty gre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545971" y="4767264"/>
            <a:ext cx="482729" cy="273844"/>
          </a:xfrm>
        </p:spPr>
        <p:txBody>
          <a:bodyPr/>
          <a:lstStyle>
            <a:lvl1pPr>
              <a:defRPr b="1" i="0" spc="0">
                <a:solidFill>
                  <a:schemeClr val="bg1"/>
                </a:solidFill>
                <a:latin typeface="Arial" charset="0"/>
                <a:ea typeface="Arial" charset="0"/>
                <a:cs typeface="Arial" charset="0"/>
              </a:defRPr>
            </a:lvl1pPr>
          </a:lstStyle>
          <a:p>
            <a:fld id="{41E11D53-FB19-4E6B-A023-68EA5512DB39}" type="datetime1">
              <a:rPr lang="en-GB" noProof="0" smtClean="0"/>
              <a:t>10/04/2019</a:t>
            </a:fld>
            <a:endParaRPr lang="en-GB" noProof="0" dirty="0"/>
          </a:p>
        </p:txBody>
      </p:sp>
      <p:sp>
        <p:nvSpPr>
          <p:cNvPr id="5" name="Footer Placeholder 4"/>
          <p:cNvSpPr>
            <a:spLocks noGrp="1"/>
          </p:cNvSpPr>
          <p:nvPr>
            <p:ph type="ftr" sz="quarter" idx="11"/>
          </p:nvPr>
        </p:nvSpPr>
        <p:spPr>
          <a:xfrm>
            <a:off x="1031185"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28148" y="-6350"/>
            <a:ext cx="734615" cy="663575"/>
            <a:chOff x="5147" y="-4"/>
            <a:chExt cx="617" cy="418"/>
          </a:xfrm>
        </p:grpSpPr>
        <p:sp>
          <p:nvSpPr>
            <p:cNvPr id="7" name="AutoShape 3"/>
            <p:cNvSpPr>
              <a:spLocks noChangeAspect="1" noChangeArrowheads="1" noTextEdit="1"/>
            </p:cNvSpPr>
            <p:nvPr userDrawn="1"/>
          </p:nvSpPr>
          <p:spPr bwMode="auto">
            <a:xfrm>
              <a:off x="5147" y="-4"/>
              <a:ext cx="61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Rectangle 5"/>
            <p:cNvSpPr>
              <a:spLocks noChangeArrowheads="1"/>
            </p:cNvSpPr>
            <p:nvPr userDrawn="1"/>
          </p:nvSpPr>
          <p:spPr bwMode="auto">
            <a:xfrm>
              <a:off x="5150" y="-1"/>
              <a:ext cx="611"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6"/>
            <p:cNvSpPr>
              <a:spLocks/>
            </p:cNvSpPr>
            <p:nvPr userDrawn="1"/>
          </p:nvSpPr>
          <p:spPr bwMode="auto">
            <a:xfrm>
              <a:off x="5548" y="115"/>
              <a:ext cx="110" cy="162"/>
            </a:xfrm>
            <a:custGeom>
              <a:avLst/>
              <a:gdLst>
                <a:gd name="T0" fmla="*/ 156 w 221"/>
                <a:gd name="T1" fmla="*/ 325 h 325"/>
                <a:gd name="T2" fmla="*/ 156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6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6" y="325"/>
                  </a:moveTo>
                  <a:lnTo>
                    <a:pt x="156" y="78"/>
                  </a:lnTo>
                  <a:lnTo>
                    <a:pt x="221" y="78"/>
                  </a:lnTo>
                  <a:lnTo>
                    <a:pt x="221" y="0"/>
                  </a:lnTo>
                  <a:lnTo>
                    <a:pt x="0" y="0"/>
                  </a:lnTo>
                  <a:lnTo>
                    <a:pt x="0" y="78"/>
                  </a:lnTo>
                  <a:lnTo>
                    <a:pt x="66" y="78"/>
                  </a:lnTo>
                  <a:lnTo>
                    <a:pt x="66" y="325"/>
                  </a:lnTo>
                  <a:lnTo>
                    <a:pt x="66" y="325"/>
                  </a:lnTo>
                  <a:lnTo>
                    <a:pt x="156"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0" name="Freeform 7"/>
            <p:cNvSpPr>
              <a:spLocks/>
            </p:cNvSpPr>
            <p:nvPr userDrawn="1"/>
          </p:nvSpPr>
          <p:spPr bwMode="auto">
            <a:xfrm>
              <a:off x="5414" y="115"/>
              <a:ext cx="121" cy="162"/>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11" name="Freeform 8"/>
            <p:cNvSpPr>
              <a:spLocks/>
            </p:cNvSpPr>
            <p:nvPr userDrawn="1"/>
          </p:nvSpPr>
          <p:spPr bwMode="auto">
            <a:xfrm>
              <a:off x="5268" y="115"/>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7 w 289"/>
                <a:gd name="T23" fmla="*/ 168 h 325"/>
                <a:gd name="T24" fmla="*/ 91 w 289"/>
                <a:gd name="T25" fmla="*/ 60 h 325"/>
                <a:gd name="T26" fmla="*/ 0 w 289"/>
                <a:gd name="T27" fmla="*/ 60 h 325"/>
                <a:gd name="T28" fmla="*/ 89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7" y="168"/>
                  </a:lnTo>
                  <a:lnTo>
                    <a:pt x="91" y="60"/>
                  </a:lnTo>
                  <a:lnTo>
                    <a:pt x="0" y="60"/>
                  </a:lnTo>
                  <a:lnTo>
                    <a:pt x="89" y="325"/>
                  </a:lnTo>
                  <a:lnTo>
                    <a:pt x="183"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30775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TT 2018 whit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TT 2018 blac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45971" y="4767264"/>
            <a:ext cx="482729" cy="273844"/>
          </a:xfrm>
        </p:spPr>
        <p:txBody>
          <a:bodyPr/>
          <a:lstStyle>
            <a:lvl1pPr>
              <a:defRPr b="1" i="0" spc="0">
                <a:solidFill>
                  <a:schemeClr val="bg1"/>
                </a:solidFill>
                <a:latin typeface="Arial" charset="0"/>
                <a:ea typeface="Arial" charset="0"/>
                <a:cs typeface="Arial" charset="0"/>
              </a:defRPr>
            </a:lvl1pPr>
          </a:lstStyle>
          <a:p>
            <a:fld id="{DADFEBE9-922C-4262-BA21-02CE6DF607EB}" type="datetime1">
              <a:rPr lang="en-GB" noProof="0" smtClean="0"/>
              <a:t>10/04/2019</a:t>
            </a:fld>
            <a:endParaRPr lang="en-GB" noProof="0" dirty="0"/>
          </a:p>
        </p:txBody>
      </p:sp>
      <p:sp>
        <p:nvSpPr>
          <p:cNvPr id="3" name="Footer Placeholder 4"/>
          <p:cNvSpPr>
            <a:spLocks noGrp="1"/>
          </p:cNvSpPr>
          <p:nvPr>
            <p:ph type="ftr" sz="quarter" idx="11"/>
          </p:nvPr>
        </p:nvSpPr>
        <p:spPr>
          <a:xfrm>
            <a:off x="1031185"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4"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TT 2018 Title or sec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6BC4EB-DEF2-404B-880C-A7A67A3BF0E0}"/>
              </a:ext>
            </a:extLst>
          </p:cNvPr>
          <p:cNvPicPr>
            <a:picLocks noChangeAspect="1"/>
          </p:cNvPicPr>
          <p:nvPr userDrawn="1"/>
        </p:nvPicPr>
        <p:blipFill rotWithShape="1">
          <a:blip r:embed="rId2"/>
          <a:srcRect l="536" t="339" r="49655" b="225"/>
          <a:stretch/>
        </p:blipFill>
        <p:spPr>
          <a:xfrm>
            <a:off x="-1" y="0"/>
            <a:ext cx="3458819" cy="5143500"/>
          </a:xfrm>
          <a:prstGeom prst="rect">
            <a:avLst/>
          </a:prstGeom>
        </p:spPr>
      </p:pic>
      <p:sp>
        <p:nvSpPr>
          <p:cNvPr id="12" name="Rectangle 11"/>
          <p:cNvSpPr/>
          <p:nvPr userDrawn="1"/>
        </p:nvSpPr>
        <p:spPr>
          <a:xfrm>
            <a:off x="3424372" y="0"/>
            <a:ext cx="3433628" cy="51435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spc="0" baseline="0">
                <a:solidFill>
                  <a:schemeClr val="bg1"/>
                </a:solidFill>
              </a:defRPr>
            </a:lvl1pPr>
          </a:lstStyle>
          <a:p>
            <a:r>
              <a:rPr lang="en-GB" noProof="0" dirty="0" smtClean="0"/>
              <a:t>Click to add short VTT headline.</a:t>
            </a:r>
            <a:endParaRPr lang="en-GB" noProof="0" dirty="0"/>
          </a:p>
        </p:txBody>
      </p:sp>
      <p:sp>
        <p:nvSpPr>
          <p:cNvPr id="24"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3419DF38-75E9-4505-9768-A671EE7C44D2}" type="datetime1">
              <a:rPr lang="en-GB" noProof="0" smtClean="0"/>
              <a:t>10/04/2019</a:t>
            </a:fld>
            <a:endParaRPr lang="en-GB" noProof="0" dirty="0"/>
          </a:p>
        </p:txBody>
      </p:sp>
      <p:sp>
        <p:nvSpPr>
          <p:cNvPr id="25"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34100" y="-9525"/>
            <a:ext cx="733425" cy="663575"/>
            <a:chOff x="5152" y="-6"/>
            <a:chExt cx="616" cy="418"/>
          </a:xfrm>
        </p:grpSpPr>
        <p:sp>
          <p:nvSpPr>
            <p:cNvPr id="3" name="AutoShape 3"/>
            <p:cNvSpPr>
              <a:spLocks noChangeAspect="1" noChangeArrowheads="1" noTextEdit="1"/>
            </p:cNvSpPr>
            <p:nvPr userDrawn="1"/>
          </p:nvSpPr>
          <p:spPr bwMode="auto">
            <a:xfrm>
              <a:off x="5152" y="-6"/>
              <a:ext cx="616"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55" y="-3"/>
              <a:ext cx="610"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52" y="113"/>
              <a:ext cx="111" cy="162"/>
            </a:xfrm>
            <a:custGeom>
              <a:avLst/>
              <a:gdLst>
                <a:gd name="T0" fmla="*/ 157 w 221"/>
                <a:gd name="T1" fmla="*/ 325 h 325"/>
                <a:gd name="T2" fmla="*/ 157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7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7" y="325"/>
                  </a:moveTo>
                  <a:lnTo>
                    <a:pt x="157" y="78"/>
                  </a:lnTo>
                  <a:lnTo>
                    <a:pt x="221" y="78"/>
                  </a:lnTo>
                  <a:lnTo>
                    <a:pt x="221"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18" y="113"/>
              <a:ext cx="122" cy="162"/>
            </a:xfrm>
            <a:custGeom>
              <a:avLst/>
              <a:gdLst>
                <a:gd name="T0" fmla="*/ 87 w 242"/>
                <a:gd name="T1" fmla="*/ 78 h 325"/>
                <a:gd name="T2" fmla="*/ 87 w 242"/>
                <a:gd name="T3" fmla="*/ 325 h 325"/>
                <a:gd name="T4" fmla="*/ 178 w 242"/>
                <a:gd name="T5" fmla="*/ 325 h 325"/>
                <a:gd name="T6" fmla="*/ 178 w 242"/>
                <a:gd name="T7" fmla="*/ 78 h 325"/>
                <a:gd name="T8" fmla="*/ 242 w 242"/>
                <a:gd name="T9" fmla="*/ 78 h 325"/>
                <a:gd name="T10" fmla="*/ 242 w 242"/>
                <a:gd name="T11" fmla="*/ 0 h 325"/>
                <a:gd name="T12" fmla="*/ 24 w 242"/>
                <a:gd name="T13" fmla="*/ 0 h 325"/>
                <a:gd name="T14" fmla="*/ 0 w 242"/>
                <a:gd name="T15" fmla="*/ 78 h 325"/>
                <a:gd name="T16" fmla="*/ 87 w 242"/>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25">
                  <a:moveTo>
                    <a:pt x="87" y="78"/>
                  </a:moveTo>
                  <a:lnTo>
                    <a:pt x="87" y="325"/>
                  </a:lnTo>
                  <a:lnTo>
                    <a:pt x="178" y="325"/>
                  </a:lnTo>
                  <a:lnTo>
                    <a:pt x="178" y="78"/>
                  </a:lnTo>
                  <a:lnTo>
                    <a:pt x="242" y="78"/>
                  </a:lnTo>
                  <a:lnTo>
                    <a:pt x="242" y="0"/>
                  </a:lnTo>
                  <a:lnTo>
                    <a:pt x="24" y="0"/>
                  </a:lnTo>
                  <a:lnTo>
                    <a:pt x="0" y="78"/>
                  </a:lnTo>
                  <a:lnTo>
                    <a:pt x="87"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73" y="113"/>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8 h 325"/>
                <a:gd name="T24" fmla="*/ 91 w 289"/>
                <a:gd name="T25" fmla="*/ 60 h 325"/>
                <a:gd name="T26" fmla="*/ 0 w 289"/>
                <a:gd name="T27" fmla="*/ 60 h 325"/>
                <a:gd name="T28" fmla="*/ 90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8" y="168"/>
                  </a:lnTo>
                  <a:lnTo>
                    <a:pt x="91" y="60"/>
                  </a:lnTo>
                  <a:lnTo>
                    <a:pt x="0" y="60"/>
                  </a:lnTo>
                  <a:lnTo>
                    <a:pt x="90" y="325"/>
                  </a:lnTo>
                  <a:lnTo>
                    <a:pt x="183" y="325"/>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349289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TT 2018 Title or sect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59772D-FD13-BA43-9B70-E97C0308F545}"/>
              </a:ext>
            </a:extLst>
          </p:cNvPr>
          <p:cNvPicPr>
            <a:picLocks noChangeAspect="1"/>
          </p:cNvPicPr>
          <p:nvPr userDrawn="1"/>
        </p:nvPicPr>
        <p:blipFill rotWithShape="1">
          <a:blip r:embed="rId2"/>
          <a:srcRect r="50000"/>
          <a:stretch/>
        </p:blipFill>
        <p:spPr>
          <a:xfrm>
            <a:off x="1016" y="0"/>
            <a:ext cx="3427985" cy="5143500"/>
          </a:xfrm>
          <a:prstGeom prst="rect">
            <a:avLst/>
          </a:prstGeom>
        </p:spPr>
      </p:pic>
      <p:sp>
        <p:nvSpPr>
          <p:cNvPr id="12" name="Rectangle 11"/>
          <p:cNvSpPr/>
          <p:nvPr userDrawn="1"/>
        </p:nvSpPr>
        <p:spPr>
          <a:xfrm>
            <a:off x="3424372" y="0"/>
            <a:ext cx="3433628" cy="51435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spc="0" baseline="0">
                <a:solidFill>
                  <a:schemeClr val="bg1"/>
                </a:solidFill>
              </a:defRPr>
            </a:lvl1pPr>
          </a:lstStyle>
          <a:p>
            <a:r>
              <a:rPr lang="en-GB" noProof="0" dirty="0" smtClean="0"/>
              <a:t>Click to add short VTT headline.</a:t>
            </a:r>
            <a:endParaRPr lang="en-GB" noProof="0" dirty="0"/>
          </a:p>
        </p:txBody>
      </p:sp>
      <p:sp>
        <p:nvSpPr>
          <p:cNvPr id="24"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62D197C5-8987-4E74-B714-DE923AEFB7B8}" type="datetime1">
              <a:rPr lang="en-GB" noProof="0" smtClean="0"/>
              <a:t>10/04/2019</a:t>
            </a:fld>
            <a:endParaRPr lang="en-GB" noProof="0" dirty="0"/>
          </a:p>
        </p:txBody>
      </p:sp>
      <p:sp>
        <p:nvSpPr>
          <p:cNvPr id="25"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28148" y="-6350"/>
            <a:ext cx="734615" cy="663575"/>
            <a:chOff x="5147" y="-4"/>
            <a:chExt cx="617" cy="418"/>
          </a:xfrm>
        </p:grpSpPr>
        <p:sp>
          <p:nvSpPr>
            <p:cNvPr id="3" name="AutoShape 3"/>
            <p:cNvSpPr>
              <a:spLocks noChangeAspect="1" noChangeArrowheads="1" noTextEdit="1"/>
            </p:cNvSpPr>
            <p:nvPr userDrawn="1"/>
          </p:nvSpPr>
          <p:spPr bwMode="auto">
            <a:xfrm>
              <a:off x="5147" y="-4"/>
              <a:ext cx="61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50" y="-1"/>
              <a:ext cx="611"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48" y="115"/>
              <a:ext cx="110" cy="162"/>
            </a:xfrm>
            <a:custGeom>
              <a:avLst/>
              <a:gdLst>
                <a:gd name="T0" fmla="*/ 156 w 221"/>
                <a:gd name="T1" fmla="*/ 325 h 325"/>
                <a:gd name="T2" fmla="*/ 156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6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6" y="325"/>
                  </a:moveTo>
                  <a:lnTo>
                    <a:pt x="156" y="78"/>
                  </a:lnTo>
                  <a:lnTo>
                    <a:pt x="221" y="78"/>
                  </a:lnTo>
                  <a:lnTo>
                    <a:pt x="221" y="0"/>
                  </a:lnTo>
                  <a:lnTo>
                    <a:pt x="0" y="0"/>
                  </a:lnTo>
                  <a:lnTo>
                    <a:pt x="0" y="78"/>
                  </a:lnTo>
                  <a:lnTo>
                    <a:pt x="66" y="78"/>
                  </a:lnTo>
                  <a:lnTo>
                    <a:pt x="66" y="325"/>
                  </a:lnTo>
                  <a:lnTo>
                    <a:pt x="66" y="325"/>
                  </a:lnTo>
                  <a:lnTo>
                    <a:pt x="156"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14" y="115"/>
              <a:ext cx="121" cy="162"/>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68" y="115"/>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7 w 289"/>
                <a:gd name="T23" fmla="*/ 168 h 325"/>
                <a:gd name="T24" fmla="*/ 91 w 289"/>
                <a:gd name="T25" fmla="*/ 60 h 325"/>
                <a:gd name="T26" fmla="*/ 0 w 289"/>
                <a:gd name="T27" fmla="*/ 60 h 325"/>
                <a:gd name="T28" fmla="*/ 89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7" y="168"/>
                  </a:lnTo>
                  <a:lnTo>
                    <a:pt x="91" y="60"/>
                  </a:lnTo>
                  <a:lnTo>
                    <a:pt x="0" y="60"/>
                  </a:lnTo>
                  <a:lnTo>
                    <a:pt x="89" y="325"/>
                  </a:lnTo>
                  <a:lnTo>
                    <a:pt x="183"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263763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TT 2018 Title or sec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A70204-C705-DC48-A6C4-D718A553F5A7}"/>
              </a:ext>
            </a:extLst>
          </p:cNvPr>
          <p:cNvPicPr>
            <a:picLocks noChangeAspect="1"/>
          </p:cNvPicPr>
          <p:nvPr userDrawn="1"/>
        </p:nvPicPr>
        <p:blipFill rotWithShape="1">
          <a:blip r:embed="rId2"/>
          <a:srcRect l="5200" t="121" r="36555" b="420"/>
          <a:stretch/>
        </p:blipFill>
        <p:spPr>
          <a:xfrm>
            <a:off x="-1" y="0"/>
            <a:ext cx="4008535" cy="5145190"/>
          </a:xfrm>
          <a:prstGeom prst="rect">
            <a:avLst/>
          </a:prstGeom>
        </p:spPr>
      </p:pic>
      <p:sp>
        <p:nvSpPr>
          <p:cNvPr id="12" name="Rectangle 11"/>
          <p:cNvSpPr/>
          <p:nvPr userDrawn="1"/>
        </p:nvSpPr>
        <p:spPr>
          <a:xfrm>
            <a:off x="3424372" y="0"/>
            <a:ext cx="3433628" cy="51435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spc="0" baseline="0">
                <a:solidFill>
                  <a:schemeClr val="bg1"/>
                </a:solidFill>
              </a:defRPr>
            </a:lvl1pPr>
          </a:lstStyle>
          <a:p>
            <a:r>
              <a:rPr lang="en-GB" noProof="0" dirty="0" smtClean="0"/>
              <a:t>Click to add short VTT headline.</a:t>
            </a:r>
            <a:endParaRPr lang="en-GB" noProof="0" dirty="0"/>
          </a:p>
        </p:txBody>
      </p:sp>
      <p:sp>
        <p:nvSpPr>
          <p:cNvPr id="24"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62D197C5-8987-4E74-B714-DE923AEFB7B8}" type="datetime1">
              <a:rPr lang="en-GB" noProof="0" smtClean="0"/>
              <a:t>10/04/2019</a:t>
            </a:fld>
            <a:endParaRPr lang="en-GB" noProof="0" dirty="0"/>
          </a:p>
        </p:txBody>
      </p:sp>
      <p:sp>
        <p:nvSpPr>
          <p:cNvPr id="25"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28148" y="-6350"/>
            <a:ext cx="734615" cy="663575"/>
            <a:chOff x="5147" y="-4"/>
            <a:chExt cx="617" cy="418"/>
          </a:xfrm>
        </p:grpSpPr>
        <p:sp>
          <p:nvSpPr>
            <p:cNvPr id="3" name="AutoShape 3"/>
            <p:cNvSpPr>
              <a:spLocks noChangeAspect="1" noChangeArrowheads="1" noTextEdit="1"/>
            </p:cNvSpPr>
            <p:nvPr userDrawn="1"/>
          </p:nvSpPr>
          <p:spPr bwMode="auto">
            <a:xfrm>
              <a:off x="5147" y="-4"/>
              <a:ext cx="61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50" y="-1"/>
              <a:ext cx="611"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48" y="115"/>
              <a:ext cx="110" cy="162"/>
            </a:xfrm>
            <a:custGeom>
              <a:avLst/>
              <a:gdLst>
                <a:gd name="T0" fmla="*/ 156 w 221"/>
                <a:gd name="T1" fmla="*/ 325 h 325"/>
                <a:gd name="T2" fmla="*/ 156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6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6" y="325"/>
                  </a:moveTo>
                  <a:lnTo>
                    <a:pt x="156" y="78"/>
                  </a:lnTo>
                  <a:lnTo>
                    <a:pt x="221" y="78"/>
                  </a:lnTo>
                  <a:lnTo>
                    <a:pt x="221" y="0"/>
                  </a:lnTo>
                  <a:lnTo>
                    <a:pt x="0" y="0"/>
                  </a:lnTo>
                  <a:lnTo>
                    <a:pt x="0" y="78"/>
                  </a:lnTo>
                  <a:lnTo>
                    <a:pt x="66" y="78"/>
                  </a:lnTo>
                  <a:lnTo>
                    <a:pt x="66" y="325"/>
                  </a:lnTo>
                  <a:lnTo>
                    <a:pt x="66" y="325"/>
                  </a:lnTo>
                  <a:lnTo>
                    <a:pt x="156"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14" y="115"/>
              <a:ext cx="121" cy="162"/>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68" y="115"/>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7 w 289"/>
                <a:gd name="T23" fmla="*/ 168 h 325"/>
                <a:gd name="T24" fmla="*/ 91 w 289"/>
                <a:gd name="T25" fmla="*/ 60 h 325"/>
                <a:gd name="T26" fmla="*/ 0 w 289"/>
                <a:gd name="T27" fmla="*/ 60 h 325"/>
                <a:gd name="T28" fmla="*/ 89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7" y="168"/>
                  </a:lnTo>
                  <a:lnTo>
                    <a:pt x="91" y="60"/>
                  </a:lnTo>
                  <a:lnTo>
                    <a:pt x="0" y="60"/>
                  </a:lnTo>
                  <a:lnTo>
                    <a:pt x="89" y="325"/>
                  </a:lnTo>
                  <a:lnTo>
                    <a:pt x="183"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36015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TT 2018 Title or sect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9E9D0C-B924-BD43-A00E-A5F307386E76}"/>
              </a:ext>
            </a:extLst>
          </p:cNvPr>
          <p:cNvPicPr>
            <a:picLocks noChangeAspect="1"/>
          </p:cNvPicPr>
          <p:nvPr userDrawn="1"/>
        </p:nvPicPr>
        <p:blipFill rotWithShape="1">
          <a:blip r:embed="rId2"/>
          <a:srcRect l="5203" r="25247"/>
          <a:stretch/>
        </p:blipFill>
        <p:spPr>
          <a:xfrm>
            <a:off x="1" y="0"/>
            <a:ext cx="4783055" cy="5152446"/>
          </a:xfrm>
          <a:prstGeom prst="rect">
            <a:avLst/>
          </a:prstGeom>
        </p:spPr>
      </p:pic>
      <p:sp>
        <p:nvSpPr>
          <p:cNvPr id="12" name="Rectangle 11"/>
          <p:cNvSpPr/>
          <p:nvPr userDrawn="1"/>
        </p:nvSpPr>
        <p:spPr>
          <a:xfrm>
            <a:off x="3424372" y="0"/>
            <a:ext cx="3433628" cy="51435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spc="0" baseline="0">
                <a:solidFill>
                  <a:schemeClr val="bg1"/>
                </a:solidFill>
              </a:defRPr>
            </a:lvl1pPr>
          </a:lstStyle>
          <a:p>
            <a:r>
              <a:rPr lang="en-GB" noProof="0" dirty="0" smtClean="0"/>
              <a:t>Click to add short VTT headline.</a:t>
            </a:r>
            <a:endParaRPr lang="en-GB" noProof="0" dirty="0"/>
          </a:p>
        </p:txBody>
      </p:sp>
      <p:sp>
        <p:nvSpPr>
          <p:cNvPr id="24"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62D197C5-8987-4E74-B714-DE923AEFB7B8}" type="datetime1">
              <a:rPr lang="en-GB" noProof="0" smtClean="0"/>
              <a:t>10/04/2019</a:t>
            </a:fld>
            <a:endParaRPr lang="en-GB" noProof="0" dirty="0"/>
          </a:p>
        </p:txBody>
      </p:sp>
      <p:sp>
        <p:nvSpPr>
          <p:cNvPr id="25"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26"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26957" y="-6350"/>
            <a:ext cx="735806" cy="665163"/>
            <a:chOff x="5146" y="-4"/>
            <a:chExt cx="618" cy="419"/>
          </a:xfrm>
        </p:grpSpPr>
        <p:sp>
          <p:nvSpPr>
            <p:cNvPr id="3" name="AutoShape 3"/>
            <p:cNvSpPr>
              <a:spLocks noChangeAspect="1" noChangeArrowheads="1" noTextEdit="1"/>
            </p:cNvSpPr>
            <p:nvPr userDrawn="1"/>
          </p:nvSpPr>
          <p:spPr bwMode="auto">
            <a:xfrm>
              <a:off x="5146" y="-4"/>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4" name="Rectangle 5"/>
            <p:cNvSpPr>
              <a:spLocks noChangeArrowheads="1"/>
            </p:cNvSpPr>
            <p:nvPr userDrawn="1"/>
          </p:nvSpPr>
          <p:spPr bwMode="auto">
            <a:xfrm>
              <a:off x="5149" y="-1"/>
              <a:ext cx="612" cy="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Freeform 6"/>
            <p:cNvSpPr>
              <a:spLocks/>
            </p:cNvSpPr>
            <p:nvPr userDrawn="1"/>
          </p:nvSpPr>
          <p:spPr bwMode="auto">
            <a:xfrm>
              <a:off x="5547" y="115"/>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7"/>
            <p:cNvSpPr>
              <a:spLocks/>
            </p:cNvSpPr>
            <p:nvPr userDrawn="1"/>
          </p:nvSpPr>
          <p:spPr bwMode="auto">
            <a:xfrm>
              <a:off x="5413" y="115"/>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8"/>
            <p:cNvSpPr>
              <a:spLocks/>
            </p:cNvSpPr>
            <p:nvPr userDrawn="1"/>
          </p:nvSpPr>
          <p:spPr bwMode="auto">
            <a:xfrm>
              <a:off x="5267" y="115"/>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ext uri="{BB962C8B-B14F-4D97-AF65-F5344CB8AC3E}">
        <p14:creationId xmlns:p14="http://schemas.microsoft.com/office/powerpoint/2010/main" val="210247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TT 2018 Title or section with image 1">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545534" y="1385047"/>
            <a:ext cx="2473213" cy="2756648"/>
          </a:xfrm>
        </p:spPr>
        <p:txBody>
          <a:bodyPr anchor="t" anchorCtr="0"/>
          <a:lstStyle>
            <a:lvl1pPr algn="l">
              <a:lnSpc>
                <a:spcPct val="90000"/>
              </a:lnSpc>
              <a:defRPr sz="3600" b="1" spc="0" baseline="0">
                <a:solidFill>
                  <a:schemeClr val="tx1"/>
                </a:solidFill>
              </a:defRPr>
            </a:lvl1pPr>
          </a:lstStyle>
          <a:p>
            <a:r>
              <a:rPr lang="en-GB" noProof="0" dirty="0" smtClean="0"/>
              <a:t>Click to add short VTT headline.</a:t>
            </a:r>
            <a:endParaRPr lang="en-GB" noProof="0" dirty="0"/>
          </a:p>
        </p:txBody>
      </p:sp>
      <p:sp>
        <p:nvSpPr>
          <p:cNvPr id="4" name="Picture Placeholder 3"/>
          <p:cNvSpPr>
            <a:spLocks noGrp="1"/>
          </p:cNvSpPr>
          <p:nvPr>
            <p:ph type="pic" sz="quarter" idx="13" hasCustomPrompt="1"/>
          </p:nvPr>
        </p:nvSpPr>
        <p:spPr>
          <a:xfrm>
            <a:off x="3431445" y="0"/>
            <a:ext cx="3426556" cy="5143500"/>
          </a:xfrm>
        </p:spPr>
        <p:txBody>
          <a:bodyPr anchor="ctr" anchorCtr="1"/>
          <a:lstStyle>
            <a:lvl1pPr marL="9755" indent="0" algn="ctr">
              <a:buNone/>
              <a:defRPr>
                <a:solidFill>
                  <a:schemeClr val="accent3"/>
                </a:solidFill>
              </a:defRPr>
            </a:lvl1pPr>
          </a:lstStyle>
          <a:p>
            <a:r>
              <a:rPr lang="en-US"/>
              <a:t>Click to add an image</a:t>
            </a:r>
          </a:p>
        </p:txBody>
      </p:sp>
      <p:sp>
        <p:nvSpPr>
          <p:cNvPr id="16"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5B9B135E-553A-47C8-B614-83E50D04C826}" type="datetime1">
              <a:rPr lang="en-GB" noProof="0" smtClean="0"/>
              <a:t>10/04/2019</a:t>
            </a:fld>
            <a:endParaRPr lang="en-GB" noProof="0" dirty="0"/>
          </a:p>
        </p:txBody>
      </p:sp>
      <p:sp>
        <p:nvSpPr>
          <p:cNvPr id="17"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19" name="Slide Number Placeholder 5"/>
          <p:cNvSpPr>
            <a:spLocks noGrp="1"/>
          </p:cNvSpPr>
          <p:nvPr>
            <p:ph type="sldNum" sz="quarter" idx="12"/>
          </p:nvPr>
        </p:nvSpPr>
        <p:spPr>
          <a:xfrm>
            <a:off x="6391346" y="4737447"/>
            <a:ext cx="311215" cy="273844"/>
          </a:xfrm>
        </p:spPr>
        <p:txBody>
          <a:bodyPr lIns="0"/>
          <a:lstStyle>
            <a:lvl1pPr algn="r">
              <a:defRPr b="1" i="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3" name="Group 4"/>
          <p:cNvGrpSpPr>
            <a:grpSpLocks noChangeAspect="1"/>
          </p:cNvGrpSpPr>
          <p:nvPr userDrawn="1"/>
        </p:nvGrpSpPr>
        <p:grpSpPr bwMode="auto">
          <a:xfrm>
            <a:off x="-5953" y="-6350"/>
            <a:ext cx="733426" cy="661988"/>
            <a:chOff x="-5" y="-4"/>
            <a:chExt cx="616" cy="417"/>
          </a:xfrm>
        </p:grpSpPr>
        <p:sp>
          <p:nvSpPr>
            <p:cNvPr id="5" name="AutoShape 3"/>
            <p:cNvSpPr>
              <a:spLocks noChangeAspect="1" noChangeArrowheads="1" noTextEdit="1"/>
            </p:cNvSpPr>
            <p:nvPr userDrawn="1"/>
          </p:nvSpPr>
          <p:spPr bwMode="auto">
            <a:xfrm>
              <a:off x="-5" y="-4"/>
              <a:ext cx="6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Rectangle 5"/>
            <p:cNvSpPr>
              <a:spLocks noChangeArrowheads="1"/>
            </p:cNvSpPr>
            <p:nvPr userDrawn="1"/>
          </p:nvSpPr>
          <p:spPr bwMode="auto">
            <a:xfrm>
              <a:off x="-2" y="-1"/>
              <a:ext cx="610" cy="411"/>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6"/>
            <p:cNvSpPr>
              <a:spLocks/>
            </p:cNvSpPr>
            <p:nvPr userDrawn="1"/>
          </p:nvSpPr>
          <p:spPr bwMode="auto">
            <a:xfrm>
              <a:off x="395" y="115"/>
              <a:ext cx="111" cy="162"/>
            </a:xfrm>
            <a:custGeom>
              <a:avLst/>
              <a:gdLst>
                <a:gd name="T0" fmla="*/ 157 w 221"/>
                <a:gd name="T1" fmla="*/ 324 h 324"/>
                <a:gd name="T2" fmla="*/ 157 w 221"/>
                <a:gd name="T3" fmla="*/ 78 h 324"/>
                <a:gd name="T4" fmla="*/ 221 w 221"/>
                <a:gd name="T5" fmla="*/ 78 h 324"/>
                <a:gd name="T6" fmla="*/ 221 w 221"/>
                <a:gd name="T7" fmla="*/ 0 h 324"/>
                <a:gd name="T8" fmla="*/ 0 w 221"/>
                <a:gd name="T9" fmla="*/ 0 h 324"/>
                <a:gd name="T10" fmla="*/ 0 w 221"/>
                <a:gd name="T11" fmla="*/ 78 h 324"/>
                <a:gd name="T12" fmla="*/ 66 w 221"/>
                <a:gd name="T13" fmla="*/ 78 h 324"/>
                <a:gd name="T14" fmla="*/ 66 w 221"/>
                <a:gd name="T15" fmla="*/ 324 h 324"/>
                <a:gd name="T16" fmla="*/ 66 w 221"/>
                <a:gd name="T17" fmla="*/ 324 h 324"/>
                <a:gd name="T18" fmla="*/ 157 w 221"/>
                <a:gd name="T1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4">
                  <a:moveTo>
                    <a:pt x="157" y="324"/>
                  </a:moveTo>
                  <a:lnTo>
                    <a:pt x="157" y="78"/>
                  </a:lnTo>
                  <a:lnTo>
                    <a:pt x="221" y="78"/>
                  </a:lnTo>
                  <a:lnTo>
                    <a:pt x="221" y="0"/>
                  </a:lnTo>
                  <a:lnTo>
                    <a:pt x="0" y="0"/>
                  </a:lnTo>
                  <a:lnTo>
                    <a:pt x="0" y="78"/>
                  </a:lnTo>
                  <a:lnTo>
                    <a:pt x="66" y="78"/>
                  </a:lnTo>
                  <a:lnTo>
                    <a:pt x="66" y="324"/>
                  </a:lnTo>
                  <a:lnTo>
                    <a:pt x="66" y="324"/>
                  </a:lnTo>
                  <a:lnTo>
                    <a:pt x="157"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7"/>
            <p:cNvSpPr>
              <a:spLocks/>
            </p:cNvSpPr>
            <p:nvPr userDrawn="1"/>
          </p:nvSpPr>
          <p:spPr bwMode="auto">
            <a:xfrm>
              <a:off x="261" y="115"/>
              <a:ext cx="122" cy="162"/>
            </a:xfrm>
            <a:custGeom>
              <a:avLst/>
              <a:gdLst>
                <a:gd name="T0" fmla="*/ 87 w 242"/>
                <a:gd name="T1" fmla="*/ 78 h 324"/>
                <a:gd name="T2" fmla="*/ 87 w 242"/>
                <a:gd name="T3" fmla="*/ 324 h 324"/>
                <a:gd name="T4" fmla="*/ 178 w 242"/>
                <a:gd name="T5" fmla="*/ 324 h 324"/>
                <a:gd name="T6" fmla="*/ 178 w 242"/>
                <a:gd name="T7" fmla="*/ 78 h 324"/>
                <a:gd name="T8" fmla="*/ 242 w 242"/>
                <a:gd name="T9" fmla="*/ 78 h 324"/>
                <a:gd name="T10" fmla="*/ 242 w 242"/>
                <a:gd name="T11" fmla="*/ 0 h 324"/>
                <a:gd name="T12" fmla="*/ 24 w 242"/>
                <a:gd name="T13" fmla="*/ 0 h 324"/>
                <a:gd name="T14" fmla="*/ 0 w 242"/>
                <a:gd name="T15" fmla="*/ 78 h 324"/>
                <a:gd name="T16" fmla="*/ 87 w 242"/>
                <a:gd name="T17" fmla="*/ 7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24">
                  <a:moveTo>
                    <a:pt x="87" y="78"/>
                  </a:moveTo>
                  <a:lnTo>
                    <a:pt x="87" y="324"/>
                  </a:lnTo>
                  <a:lnTo>
                    <a:pt x="178" y="324"/>
                  </a:lnTo>
                  <a:lnTo>
                    <a:pt x="178" y="78"/>
                  </a:lnTo>
                  <a:lnTo>
                    <a:pt x="242" y="78"/>
                  </a:lnTo>
                  <a:lnTo>
                    <a:pt x="242" y="0"/>
                  </a:lnTo>
                  <a:lnTo>
                    <a:pt x="24" y="0"/>
                  </a:lnTo>
                  <a:lnTo>
                    <a:pt x="0" y="78"/>
                  </a:lnTo>
                  <a:lnTo>
                    <a:pt x="8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9" name="Freeform 8"/>
            <p:cNvSpPr>
              <a:spLocks/>
            </p:cNvSpPr>
            <p:nvPr userDrawn="1"/>
          </p:nvSpPr>
          <p:spPr bwMode="auto">
            <a:xfrm>
              <a:off x="116" y="115"/>
              <a:ext cx="144" cy="162"/>
            </a:xfrm>
            <a:custGeom>
              <a:avLst/>
              <a:gdLst>
                <a:gd name="T0" fmla="*/ 183 w 289"/>
                <a:gd name="T1" fmla="*/ 324 h 324"/>
                <a:gd name="T2" fmla="*/ 289 w 289"/>
                <a:gd name="T3" fmla="*/ 0 h 324"/>
                <a:gd name="T4" fmla="*/ 196 w 289"/>
                <a:gd name="T5" fmla="*/ 0 h 324"/>
                <a:gd name="T6" fmla="*/ 142 w 289"/>
                <a:gd name="T7" fmla="*/ 168 h 324"/>
                <a:gd name="T8" fmla="*/ 135 w 289"/>
                <a:gd name="T9" fmla="*/ 191 h 324"/>
                <a:gd name="T10" fmla="*/ 135 w 289"/>
                <a:gd name="T11" fmla="*/ 191 h 324"/>
                <a:gd name="T12" fmla="*/ 135 w 289"/>
                <a:gd name="T13" fmla="*/ 191 h 324"/>
                <a:gd name="T14" fmla="*/ 135 w 289"/>
                <a:gd name="T15" fmla="*/ 191 h 324"/>
                <a:gd name="T16" fmla="*/ 135 w 289"/>
                <a:gd name="T17" fmla="*/ 191 h 324"/>
                <a:gd name="T18" fmla="*/ 135 w 289"/>
                <a:gd name="T19" fmla="*/ 191 h 324"/>
                <a:gd name="T20" fmla="*/ 135 w 289"/>
                <a:gd name="T21" fmla="*/ 191 h 324"/>
                <a:gd name="T22" fmla="*/ 128 w 289"/>
                <a:gd name="T23" fmla="*/ 168 h 324"/>
                <a:gd name="T24" fmla="*/ 91 w 289"/>
                <a:gd name="T25" fmla="*/ 61 h 324"/>
                <a:gd name="T26" fmla="*/ 0 w 289"/>
                <a:gd name="T27" fmla="*/ 61 h 324"/>
                <a:gd name="T28" fmla="*/ 90 w 289"/>
                <a:gd name="T29" fmla="*/ 324 h 324"/>
                <a:gd name="T30" fmla="*/ 183 w 289"/>
                <a:gd name="T3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4">
                  <a:moveTo>
                    <a:pt x="183" y="324"/>
                  </a:moveTo>
                  <a:lnTo>
                    <a:pt x="289" y="0"/>
                  </a:lnTo>
                  <a:lnTo>
                    <a:pt x="196" y="0"/>
                  </a:lnTo>
                  <a:lnTo>
                    <a:pt x="142" y="168"/>
                  </a:lnTo>
                  <a:lnTo>
                    <a:pt x="135" y="191"/>
                  </a:lnTo>
                  <a:lnTo>
                    <a:pt x="135" y="191"/>
                  </a:lnTo>
                  <a:lnTo>
                    <a:pt x="135" y="191"/>
                  </a:lnTo>
                  <a:lnTo>
                    <a:pt x="135" y="191"/>
                  </a:lnTo>
                  <a:lnTo>
                    <a:pt x="135" y="191"/>
                  </a:lnTo>
                  <a:lnTo>
                    <a:pt x="135" y="191"/>
                  </a:lnTo>
                  <a:lnTo>
                    <a:pt x="135" y="191"/>
                  </a:lnTo>
                  <a:lnTo>
                    <a:pt x="128" y="168"/>
                  </a:lnTo>
                  <a:lnTo>
                    <a:pt x="91" y="61"/>
                  </a:lnTo>
                  <a:lnTo>
                    <a:pt x="0" y="61"/>
                  </a:lnTo>
                  <a:lnTo>
                    <a:pt x="90" y="324"/>
                  </a:lnTo>
                  <a:lnTo>
                    <a:pt x="183"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TT 2018 Title or section with image 2">
    <p:spTree>
      <p:nvGrpSpPr>
        <p:cNvPr id="1" name=""/>
        <p:cNvGrpSpPr/>
        <p:nvPr/>
      </p:nvGrpSpPr>
      <p:grpSpPr>
        <a:xfrm>
          <a:off x="0" y="0"/>
          <a:ext cx="0" cy="0"/>
          <a:chOff x="0" y="0"/>
          <a:chExt cx="0" cy="0"/>
        </a:xfrm>
      </p:grpSpPr>
      <p:sp>
        <p:nvSpPr>
          <p:cNvPr id="12" name="Rectangle 11"/>
          <p:cNvSpPr/>
          <p:nvPr userDrawn="1"/>
        </p:nvSpPr>
        <p:spPr>
          <a:xfrm>
            <a:off x="3424372" y="0"/>
            <a:ext cx="3433628" cy="51435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2"/>
          </a:p>
        </p:txBody>
      </p:sp>
      <p:sp>
        <p:nvSpPr>
          <p:cNvPr id="4" name="Picture Placeholder 3"/>
          <p:cNvSpPr>
            <a:spLocks noGrp="1"/>
          </p:cNvSpPr>
          <p:nvPr>
            <p:ph type="pic" sz="quarter" idx="13" hasCustomPrompt="1"/>
          </p:nvPr>
        </p:nvSpPr>
        <p:spPr>
          <a:xfrm>
            <a:off x="0" y="0"/>
            <a:ext cx="3426556" cy="5143500"/>
          </a:xfrm>
        </p:spPr>
        <p:txBody>
          <a:bodyPr anchor="ctr" anchorCtr="1"/>
          <a:lstStyle>
            <a:lvl1pPr marL="9755" indent="0" algn="ctr">
              <a:buNone/>
              <a:defRPr>
                <a:solidFill>
                  <a:schemeClr val="accent3"/>
                </a:solidFill>
              </a:defRPr>
            </a:lvl1pPr>
          </a:lstStyle>
          <a:p>
            <a:r>
              <a:rPr lang="en-US"/>
              <a:t>Click to add an image.</a:t>
            </a:r>
          </a:p>
        </p:txBody>
      </p:sp>
      <p:sp>
        <p:nvSpPr>
          <p:cNvPr id="11" name="Title 1"/>
          <p:cNvSpPr>
            <a:spLocks noGrp="1"/>
          </p:cNvSpPr>
          <p:nvPr>
            <p:ph type="ctrTitle" hasCustomPrompt="1"/>
          </p:nvPr>
        </p:nvSpPr>
        <p:spPr>
          <a:xfrm>
            <a:off x="3751401" y="1385047"/>
            <a:ext cx="2473213" cy="2756648"/>
          </a:xfrm>
        </p:spPr>
        <p:txBody>
          <a:bodyPr anchor="t" anchorCtr="0"/>
          <a:lstStyle>
            <a:lvl1pPr algn="l">
              <a:lnSpc>
                <a:spcPct val="90000"/>
              </a:lnSpc>
              <a:defRPr sz="3600" b="1" i="0" spc="0" baseline="0">
                <a:solidFill>
                  <a:schemeClr val="bg1"/>
                </a:solidFill>
                <a:latin typeface="Arial" charset="0"/>
                <a:ea typeface="Arial" charset="0"/>
                <a:cs typeface="Arial" charset="0"/>
              </a:defRPr>
            </a:lvl1pPr>
          </a:lstStyle>
          <a:p>
            <a:r>
              <a:rPr lang="en-GB" noProof="0" dirty="0" smtClean="0"/>
              <a:t>Click to add short VTT headline.</a:t>
            </a:r>
            <a:endParaRPr lang="en-GB" noProof="0" dirty="0"/>
          </a:p>
        </p:txBody>
      </p:sp>
      <p:sp>
        <p:nvSpPr>
          <p:cNvPr id="30" name="Date Placeholder 3"/>
          <p:cNvSpPr>
            <a:spLocks noGrp="1"/>
          </p:cNvSpPr>
          <p:nvPr>
            <p:ph type="dt" sz="half" idx="10"/>
          </p:nvPr>
        </p:nvSpPr>
        <p:spPr>
          <a:xfrm>
            <a:off x="3751402" y="4767264"/>
            <a:ext cx="482729" cy="273844"/>
          </a:xfrm>
        </p:spPr>
        <p:txBody>
          <a:bodyPr/>
          <a:lstStyle>
            <a:lvl1pPr>
              <a:defRPr b="1" i="0" spc="0">
                <a:solidFill>
                  <a:schemeClr val="bg1"/>
                </a:solidFill>
                <a:latin typeface="Arial" charset="0"/>
                <a:ea typeface="Arial" charset="0"/>
                <a:cs typeface="Arial" charset="0"/>
              </a:defRPr>
            </a:lvl1pPr>
          </a:lstStyle>
          <a:p>
            <a:fld id="{11D48CF9-8A4A-49DE-8B30-9D21B0FD9BD3}" type="datetime1">
              <a:rPr lang="en-GB" noProof="0" smtClean="0"/>
              <a:t>10/04/2019</a:t>
            </a:fld>
            <a:endParaRPr lang="en-GB" noProof="0" dirty="0"/>
          </a:p>
        </p:txBody>
      </p:sp>
      <p:sp>
        <p:nvSpPr>
          <p:cNvPr id="31" name="Footer Placeholder 4"/>
          <p:cNvSpPr>
            <a:spLocks noGrp="1"/>
          </p:cNvSpPr>
          <p:nvPr>
            <p:ph type="ftr" sz="quarter" idx="11"/>
          </p:nvPr>
        </p:nvSpPr>
        <p:spPr>
          <a:xfrm>
            <a:off x="4236616" y="4767264"/>
            <a:ext cx="1331843" cy="273844"/>
          </a:xfrm>
        </p:spPr>
        <p:txBody>
          <a:bodyPr lIns="0"/>
          <a:lstStyle>
            <a:lvl1pPr algn="l">
              <a:defRPr b="1" i="0" spc="0">
                <a:solidFill>
                  <a:schemeClr val="bg1"/>
                </a:solidFill>
                <a:latin typeface="Arial" charset="0"/>
                <a:ea typeface="Arial" charset="0"/>
                <a:cs typeface="Arial" charset="0"/>
              </a:defRPr>
            </a:lvl1pPr>
          </a:lstStyle>
          <a:p>
            <a:r>
              <a:rPr lang="en-GB" noProof="0" dirty="0" smtClean="0"/>
              <a:t>VTT – beyond the obvious</a:t>
            </a:r>
            <a:endParaRPr lang="en-GB" noProof="0" dirty="0"/>
          </a:p>
        </p:txBody>
      </p:sp>
      <p:sp>
        <p:nvSpPr>
          <p:cNvPr id="32" name="Slide Number Placeholder 5"/>
          <p:cNvSpPr>
            <a:spLocks noGrp="1"/>
          </p:cNvSpPr>
          <p:nvPr>
            <p:ph type="sldNum" sz="quarter" idx="12"/>
          </p:nvPr>
        </p:nvSpPr>
        <p:spPr>
          <a:xfrm>
            <a:off x="6391346" y="4737447"/>
            <a:ext cx="311215" cy="273844"/>
          </a:xfrm>
        </p:spPr>
        <p:txBody>
          <a:bodyPr lIns="0"/>
          <a:lstStyle>
            <a:lvl1pPr algn="r">
              <a:defRPr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2" name="Group 4"/>
          <p:cNvGrpSpPr>
            <a:grpSpLocks noChangeAspect="1"/>
          </p:cNvGrpSpPr>
          <p:nvPr userDrawn="1"/>
        </p:nvGrpSpPr>
        <p:grpSpPr bwMode="auto">
          <a:xfrm>
            <a:off x="6130529" y="-6350"/>
            <a:ext cx="733425" cy="663575"/>
            <a:chOff x="5149" y="-4"/>
            <a:chExt cx="616" cy="418"/>
          </a:xfrm>
        </p:grpSpPr>
        <p:sp>
          <p:nvSpPr>
            <p:cNvPr id="3" name="AutoShape 3"/>
            <p:cNvSpPr>
              <a:spLocks noChangeAspect="1" noChangeArrowheads="1" noTextEdit="1"/>
            </p:cNvSpPr>
            <p:nvPr userDrawn="1"/>
          </p:nvSpPr>
          <p:spPr bwMode="auto">
            <a:xfrm>
              <a:off x="5149" y="-4"/>
              <a:ext cx="616"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Rectangle 5"/>
            <p:cNvSpPr>
              <a:spLocks noChangeArrowheads="1"/>
            </p:cNvSpPr>
            <p:nvPr userDrawn="1"/>
          </p:nvSpPr>
          <p:spPr bwMode="auto">
            <a:xfrm>
              <a:off x="5152" y="-1"/>
              <a:ext cx="610" cy="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6"/>
            <p:cNvSpPr>
              <a:spLocks/>
            </p:cNvSpPr>
            <p:nvPr userDrawn="1"/>
          </p:nvSpPr>
          <p:spPr bwMode="auto">
            <a:xfrm>
              <a:off x="5549" y="115"/>
              <a:ext cx="111" cy="162"/>
            </a:xfrm>
            <a:custGeom>
              <a:avLst/>
              <a:gdLst>
                <a:gd name="T0" fmla="*/ 157 w 221"/>
                <a:gd name="T1" fmla="*/ 325 h 325"/>
                <a:gd name="T2" fmla="*/ 157 w 221"/>
                <a:gd name="T3" fmla="*/ 78 h 325"/>
                <a:gd name="T4" fmla="*/ 221 w 221"/>
                <a:gd name="T5" fmla="*/ 78 h 325"/>
                <a:gd name="T6" fmla="*/ 221 w 221"/>
                <a:gd name="T7" fmla="*/ 0 h 325"/>
                <a:gd name="T8" fmla="*/ 0 w 221"/>
                <a:gd name="T9" fmla="*/ 0 h 325"/>
                <a:gd name="T10" fmla="*/ 0 w 221"/>
                <a:gd name="T11" fmla="*/ 78 h 325"/>
                <a:gd name="T12" fmla="*/ 66 w 221"/>
                <a:gd name="T13" fmla="*/ 78 h 325"/>
                <a:gd name="T14" fmla="*/ 66 w 221"/>
                <a:gd name="T15" fmla="*/ 325 h 325"/>
                <a:gd name="T16" fmla="*/ 66 w 221"/>
                <a:gd name="T17" fmla="*/ 325 h 325"/>
                <a:gd name="T18" fmla="*/ 157 w 221"/>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325">
                  <a:moveTo>
                    <a:pt x="157" y="325"/>
                  </a:moveTo>
                  <a:lnTo>
                    <a:pt x="157" y="78"/>
                  </a:lnTo>
                  <a:lnTo>
                    <a:pt x="221" y="78"/>
                  </a:lnTo>
                  <a:lnTo>
                    <a:pt x="221" y="0"/>
                  </a:lnTo>
                  <a:lnTo>
                    <a:pt x="0" y="0"/>
                  </a:lnTo>
                  <a:lnTo>
                    <a:pt x="0" y="78"/>
                  </a:lnTo>
                  <a:lnTo>
                    <a:pt x="66" y="78"/>
                  </a:lnTo>
                  <a:lnTo>
                    <a:pt x="66" y="325"/>
                  </a:lnTo>
                  <a:lnTo>
                    <a:pt x="66" y="325"/>
                  </a:lnTo>
                  <a:lnTo>
                    <a:pt x="157" y="325"/>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7"/>
            <p:cNvSpPr>
              <a:spLocks/>
            </p:cNvSpPr>
            <p:nvPr userDrawn="1"/>
          </p:nvSpPr>
          <p:spPr bwMode="auto">
            <a:xfrm>
              <a:off x="5415" y="115"/>
              <a:ext cx="122" cy="162"/>
            </a:xfrm>
            <a:custGeom>
              <a:avLst/>
              <a:gdLst>
                <a:gd name="T0" fmla="*/ 87 w 242"/>
                <a:gd name="T1" fmla="*/ 78 h 325"/>
                <a:gd name="T2" fmla="*/ 87 w 242"/>
                <a:gd name="T3" fmla="*/ 325 h 325"/>
                <a:gd name="T4" fmla="*/ 178 w 242"/>
                <a:gd name="T5" fmla="*/ 325 h 325"/>
                <a:gd name="T6" fmla="*/ 178 w 242"/>
                <a:gd name="T7" fmla="*/ 78 h 325"/>
                <a:gd name="T8" fmla="*/ 242 w 242"/>
                <a:gd name="T9" fmla="*/ 78 h 325"/>
                <a:gd name="T10" fmla="*/ 242 w 242"/>
                <a:gd name="T11" fmla="*/ 0 h 325"/>
                <a:gd name="T12" fmla="*/ 24 w 242"/>
                <a:gd name="T13" fmla="*/ 0 h 325"/>
                <a:gd name="T14" fmla="*/ 0 w 242"/>
                <a:gd name="T15" fmla="*/ 78 h 325"/>
                <a:gd name="T16" fmla="*/ 87 w 242"/>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25">
                  <a:moveTo>
                    <a:pt x="87" y="78"/>
                  </a:moveTo>
                  <a:lnTo>
                    <a:pt x="87" y="325"/>
                  </a:lnTo>
                  <a:lnTo>
                    <a:pt x="178" y="325"/>
                  </a:lnTo>
                  <a:lnTo>
                    <a:pt x="178" y="78"/>
                  </a:lnTo>
                  <a:lnTo>
                    <a:pt x="242" y="78"/>
                  </a:lnTo>
                  <a:lnTo>
                    <a:pt x="242" y="0"/>
                  </a:lnTo>
                  <a:lnTo>
                    <a:pt x="24" y="0"/>
                  </a:lnTo>
                  <a:lnTo>
                    <a:pt x="0" y="78"/>
                  </a:lnTo>
                  <a:lnTo>
                    <a:pt x="87" y="78"/>
                  </a:lnTo>
                  <a:close/>
                </a:path>
              </a:pathLst>
            </a:custGeom>
            <a:solidFill>
              <a:srgbClr val="165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8"/>
            <p:cNvSpPr>
              <a:spLocks/>
            </p:cNvSpPr>
            <p:nvPr userDrawn="1"/>
          </p:nvSpPr>
          <p:spPr bwMode="auto">
            <a:xfrm>
              <a:off x="5270" y="115"/>
              <a:ext cx="144" cy="162"/>
            </a:xfrm>
            <a:custGeom>
              <a:avLst/>
              <a:gdLst>
                <a:gd name="T0" fmla="*/ 183 w 289"/>
                <a:gd name="T1" fmla="*/ 325 h 325"/>
                <a:gd name="T2" fmla="*/ 289 w 289"/>
                <a:gd name="T3" fmla="*/ 0 h 325"/>
                <a:gd name="T4" fmla="*/ 196 w 289"/>
                <a:gd name="T5" fmla="*/ 0 h 325"/>
                <a:gd name="T6" fmla="*/ 142 w 289"/>
                <a:gd name="T7" fmla="*/ 168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8 h 325"/>
                <a:gd name="T24" fmla="*/ 91 w 289"/>
                <a:gd name="T25" fmla="*/ 60 h 325"/>
                <a:gd name="T26" fmla="*/ 0 w 289"/>
                <a:gd name="T27" fmla="*/ 60 h 325"/>
                <a:gd name="T28" fmla="*/ 90 w 289"/>
                <a:gd name="T29" fmla="*/ 325 h 325"/>
                <a:gd name="T30" fmla="*/ 183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3" y="325"/>
                  </a:moveTo>
                  <a:lnTo>
                    <a:pt x="289" y="0"/>
                  </a:lnTo>
                  <a:lnTo>
                    <a:pt x="196" y="0"/>
                  </a:lnTo>
                  <a:lnTo>
                    <a:pt x="142" y="168"/>
                  </a:lnTo>
                  <a:lnTo>
                    <a:pt x="135" y="191"/>
                  </a:lnTo>
                  <a:lnTo>
                    <a:pt x="135" y="191"/>
                  </a:lnTo>
                  <a:lnTo>
                    <a:pt x="135" y="191"/>
                  </a:lnTo>
                  <a:lnTo>
                    <a:pt x="135" y="191"/>
                  </a:lnTo>
                  <a:lnTo>
                    <a:pt x="135" y="191"/>
                  </a:lnTo>
                  <a:lnTo>
                    <a:pt x="135" y="191"/>
                  </a:lnTo>
                  <a:lnTo>
                    <a:pt x="135" y="191"/>
                  </a:lnTo>
                  <a:lnTo>
                    <a:pt x="128" y="168"/>
                  </a:lnTo>
                  <a:lnTo>
                    <a:pt x="91" y="60"/>
                  </a:lnTo>
                  <a:lnTo>
                    <a:pt x="0" y="60"/>
                  </a:lnTo>
                  <a:lnTo>
                    <a:pt x="90" y="325"/>
                  </a:lnTo>
                  <a:lnTo>
                    <a:pt x="183" y="325"/>
                  </a:lnTo>
                  <a:close/>
                </a:path>
              </a:pathLst>
            </a:custGeom>
            <a:solidFill>
              <a:srgbClr val="E45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TT 2018 Title on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5970" y="1286929"/>
            <a:ext cx="4800600" cy="2605450"/>
          </a:xfrm>
        </p:spPr>
        <p:txBody>
          <a:bodyPr anchor="t" anchorCtr="0"/>
          <a:lstStyle>
            <a:lvl1pPr algn="l">
              <a:lnSpc>
                <a:spcPct val="90000"/>
              </a:lnSpc>
              <a:defRPr sz="3840" b="1" i="0" spc="0" baseline="0">
                <a:solidFill>
                  <a:srgbClr val="E55F00"/>
                </a:solidFill>
                <a:latin typeface="Arial" charset="0"/>
                <a:ea typeface="Arial" charset="0"/>
                <a:cs typeface="Arial" charset="0"/>
              </a:defRPr>
            </a:lvl1pPr>
          </a:lstStyle>
          <a:p>
            <a:r>
              <a:rPr lang="en-GB" noProof="0" dirty="0" smtClean="0"/>
              <a:t>Click to add short VTT headline.</a:t>
            </a:r>
            <a:endParaRPr lang="en-GB" noProof="0" dirty="0"/>
          </a:p>
        </p:txBody>
      </p:sp>
      <p:grpSp>
        <p:nvGrpSpPr>
          <p:cNvPr id="9" name="Group 8"/>
          <p:cNvGrpSpPr/>
          <p:nvPr userDrawn="1"/>
        </p:nvGrpSpPr>
        <p:grpSpPr>
          <a:xfrm>
            <a:off x="6288082" y="-25"/>
            <a:ext cx="569700" cy="511200"/>
            <a:chOff x="7701860" y="1286929"/>
            <a:chExt cx="759600" cy="511200"/>
          </a:xfrm>
        </p:grpSpPr>
        <p:sp>
          <p:nvSpPr>
            <p:cNvPr id="10" name="Rectangle 9"/>
            <p:cNvSpPr/>
            <p:nvPr userDrawn="1"/>
          </p:nvSpPr>
          <p:spPr>
            <a:xfrm>
              <a:off x="7701860" y="1286929"/>
              <a:ext cx="759600" cy="511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a:stretch>
              <a:fillRect/>
            </a:stretch>
          </p:blipFill>
          <p:spPr>
            <a:xfrm>
              <a:off x="7853694" y="1439710"/>
              <a:ext cx="482600" cy="203200"/>
            </a:xfrm>
            <a:prstGeom prst="rect">
              <a:avLst/>
            </a:prstGeom>
          </p:spPr>
        </p:pic>
      </p:grpSp>
      <p:sp>
        <p:nvSpPr>
          <p:cNvPr id="12" name="Rectangle 11"/>
          <p:cNvSpPr/>
          <p:nvPr userDrawn="1"/>
        </p:nvSpPr>
        <p:spPr>
          <a:xfrm>
            <a:off x="6288300" y="975"/>
            <a:ext cx="569700" cy="51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Date Placeholder 3"/>
          <p:cNvSpPr>
            <a:spLocks noGrp="1"/>
          </p:cNvSpPr>
          <p:nvPr>
            <p:ph type="dt" sz="half" idx="10"/>
          </p:nvPr>
        </p:nvSpPr>
        <p:spPr>
          <a:xfrm>
            <a:off x="545971" y="4767264"/>
            <a:ext cx="482729" cy="273844"/>
          </a:xfrm>
        </p:spPr>
        <p:txBody>
          <a:bodyPr/>
          <a:lstStyle>
            <a:lvl1pPr>
              <a:defRPr b="1" i="0" spc="0">
                <a:solidFill>
                  <a:schemeClr val="accent3"/>
                </a:solidFill>
                <a:latin typeface="Arial" charset="0"/>
                <a:ea typeface="Arial" charset="0"/>
                <a:cs typeface="Arial" charset="0"/>
              </a:defRPr>
            </a:lvl1pPr>
          </a:lstStyle>
          <a:p>
            <a:fld id="{E28F84A4-0822-4709-BB76-251B05DAEE86}" type="datetime1">
              <a:rPr lang="en-GB" noProof="0" smtClean="0"/>
              <a:t>10/04/2019</a:t>
            </a:fld>
            <a:endParaRPr lang="en-GB" noProof="0" dirty="0"/>
          </a:p>
        </p:txBody>
      </p:sp>
      <p:sp>
        <p:nvSpPr>
          <p:cNvPr id="21" name="Footer Placeholder 4"/>
          <p:cNvSpPr>
            <a:spLocks noGrp="1"/>
          </p:cNvSpPr>
          <p:nvPr>
            <p:ph type="ftr" sz="quarter" idx="11"/>
          </p:nvPr>
        </p:nvSpPr>
        <p:spPr>
          <a:xfrm>
            <a:off x="1031185" y="4767264"/>
            <a:ext cx="1331843" cy="273844"/>
          </a:xfrm>
        </p:spPr>
        <p:txBody>
          <a:bodyPr lIns="0"/>
          <a:lstStyle>
            <a:lvl1pPr algn="l">
              <a:defRPr b="1" i="0" spc="0">
                <a:solidFill>
                  <a:schemeClr val="accent3"/>
                </a:solidFill>
                <a:latin typeface="Arial" charset="0"/>
                <a:ea typeface="Arial" charset="0"/>
                <a:cs typeface="Arial" charset="0"/>
              </a:defRPr>
            </a:lvl1pPr>
          </a:lstStyle>
          <a:p>
            <a:r>
              <a:rPr lang="en-GB" noProof="0" dirty="0" smtClean="0"/>
              <a:t>VTT – beyond the obvious</a:t>
            </a:r>
            <a:endParaRPr lang="en-GB" noProof="0" dirty="0"/>
          </a:p>
        </p:txBody>
      </p:sp>
      <p:sp>
        <p:nvSpPr>
          <p:cNvPr id="23" name="Slide Number Placeholder 5"/>
          <p:cNvSpPr>
            <a:spLocks noGrp="1"/>
          </p:cNvSpPr>
          <p:nvPr>
            <p:ph type="sldNum" sz="quarter" idx="12"/>
          </p:nvPr>
        </p:nvSpPr>
        <p:spPr>
          <a:xfrm>
            <a:off x="6391346" y="4737447"/>
            <a:ext cx="311215" cy="273844"/>
          </a:xfrm>
        </p:spPr>
        <p:txBody>
          <a:bodyPr lIns="0"/>
          <a:lstStyle>
            <a:lvl1pPr algn="r">
              <a:defRPr b="1" i="0" spc="0">
                <a:solidFill>
                  <a:schemeClr val="accent3"/>
                </a:solidFill>
                <a:latin typeface="Arial" charset="0"/>
                <a:ea typeface="Arial" charset="0"/>
                <a:cs typeface="Arial" charset="0"/>
              </a:defRPr>
            </a:lvl1pPr>
          </a:lstStyle>
          <a:p>
            <a:fld id="{B89A5CCE-AC13-A746-9A72-5D19050CC0B7}" type="slidenum">
              <a:rPr lang="en-GB" noProof="0" smtClean="0"/>
              <a:pPr/>
              <a:t>‹#›</a:t>
            </a:fld>
            <a:endParaRPr lang="en-GB" noProof="0" dirty="0"/>
          </a:p>
        </p:txBody>
      </p:sp>
      <p:grpSp>
        <p:nvGrpSpPr>
          <p:cNvPr id="3" name="Group 4"/>
          <p:cNvGrpSpPr>
            <a:grpSpLocks noChangeAspect="1"/>
          </p:cNvGrpSpPr>
          <p:nvPr userDrawn="1"/>
        </p:nvGrpSpPr>
        <p:grpSpPr bwMode="auto">
          <a:xfrm>
            <a:off x="6128148" y="-7937"/>
            <a:ext cx="735806" cy="665163"/>
            <a:chOff x="5147" y="-5"/>
            <a:chExt cx="618" cy="419"/>
          </a:xfrm>
        </p:grpSpPr>
        <p:sp>
          <p:nvSpPr>
            <p:cNvPr id="4" name="AutoShape 3"/>
            <p:cNvSpPr>
              <a:spLocks noChangeAspect="1" noChangeArrowheads="1" noTextEdit="1"/>
            </p:cNvSpPr>
            <p:nvPr userDrawn="1"/>
          </p:nvSpPr>
          <p:spPr bwMode="auto">
            <a:xfrm>
              <a:off x="5147" y="-5"/>
              <a:ext cx="61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5" name="Rectangle 5"/>
            <p:cNvSpPr>
              <a:spLocks noChangeArrowheads="1"/>
            </p:cNvSpPr>
            <p:nvPr userDrawn="1"/>
          </p:nvSpPr>
          <p:spPr bwMode="auto">
            <a:xfrm>
              <a:off x="5150" y="-2"/>
              <a:ext cx="612" cy="413"/>
            </a:xfrm>
            <a:prstGeom prst="rect">
              <a:avLst/>
            </a:prstGeom>
            <a:solidFill>
              <a:srgbClr val="E4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6" name="Freeform 6"/>
            <p:cNvSpPr>
              <a:spLocks/>
            </p:cNvSpPr>
            <p:nvPr userDrawn="1"/>
          </p:nvSpPr>
          <p:spPr bwMode="auto">
            <a:xfrm>
              <a:off x="5548" y="114"/>
              <a:ext cx="111" cy="1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7" name="Freeform 7"/>
            <p:cNvSpPr>
              <a:spLocks/>
            </p:cNvSpPr>
            <p:nvPr userDrawn="1"/>
          </p:nvSpPr>
          <p:spPr bwMode="auto">
            <a:xfrm>
              <a:off x="5414" y="114"/>
              <a:ext cx="122" cy="1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sp>
          <p:nvSpPr>
            <p:cNvPr id="8" name="Freeform 8"/>
            <p:cNvSpPr>
              <a:spLocks/>
            </p:cNvSpPr>
            <p:nvPr userDrawn="1"/>
          </p:nvSpPr>
          <p:spPr bwMode="auto">
            <a:xfrm>
              <a:off x="5268" y="114"/>
              <a:ext cx="145" cy="1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350"/>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946" y="540878"/>
            <a:ext cx="5199580" cy="857250"/>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65946" y="1544135"/>
            <a:ext cx="5199580" cy="2789740"/>
          </a:xfrm>
          <a:prstGeom prst="rect">
            <a:avLst/>
          </a:prstGeom>
        </p:spPr>
        <p:txBody>
          <a:bodyPr vert="horz" lIns="0" tIns="0" rIns="0" bIns="0" rtlCol="0">
            <a:noAutofit/>
          </a:bodyPr>
          <a:lstStyle/>
          <a:p>
            <a:pPr lvl="0"/>
            <a:r>
              <a:rPr lang="en-GB" noProof="0" dirty="0" smtClean="0"/>
              <a:t>Click to add VTT content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545971" y="4767264"/>
            <a:ext cx="1600200" cy="273844"/>
          </a:xfrm>
          <a:prstGeom prst="rect">
            <a:avLst/>
          </a:prstGeom>
        </p:spPr>
        <p:txBody>
          <a:bodyPr vert="horz" lIns="0" tIns="0" rIns="0" bIns="0" rtlCol="0" anchor="ctr"/>
          <a:lstStyle>
            <a:lvl1pPr algn="l">
              <a:defRPr sz="845" b="1" i="0" spc="0">
                <a:solidFill>
                  <a:schemeClr val="accent3"/>
                </a:solidFill>
                <a:latin typeface="Helvetica Neue" charset="0"/>
                <a:ea typeface="Helvetica Neue" charset="0"/>
                <a:cs typeface="Helvetica Neue" charset="0"/>
              </a:defRPr>
            </a:lvl1pPr>
          </a:lstStyle>
          <a:p>
            <a:fld id="{87A3E1DB-A126-42B0-95A5-33B479DD45A7}" type="datetime1">
              <a:rPr lang="en-GB" noProof="0" smtClean="0"/>
              <a:t>10/04/2019</a:t>
            </a:fld>
            <a:endParaRPr lang="en-GB" noProof="0" dirty="0"/>
          </a:p>
        </p:txBody>
      </p:sp>
      <p:sp>
        <p:nvSpPr>
          <p:cNvPr id="5" name="Footer Placeholder 4"/>
          <p:cNvSpPr>
            <a:spLocks noGrp="1"/>
          </p:cNvSpPr>
          <p:nvPr>
            <p:ph type="ftr" sz="quarter" idx="3"/>
          </p:nvPr>
        </p:nvSpPr>
        <p:spPr>
          <a:xfrm>
            <a:off x="2343151" y="4767264"/>
            <a:ext cx="2171700" cy="273844"/>
          </a:xfrm>
          <a:prstGeom prst="rect">
            <a:avLst/>
          </a:prstGeom>
        </p:spPr>
        <p:txBody>
          <a:bodyPr vert="horz" lIns="90000" tIns="0" rIns="0" bIns="0" rtlCol="0" anchor="ctr"/>
          <a:lstStyle>
            <a:lvl1pPr algn="ctr">
              <a:defRPr sz="845" b="1" i="0" spc="0">
                <a:solidFill>
                  <a:schemeClr val="accent3"/>
                </a:solidFill>
                <a:latin typeface="Helvetica Neue" charset="0"/>
                <a:ea typeface="Helvetica Neue" charset="0"/>
                <a:cs typeface="Helvetica Neue" charset="0"/>
              </a:defRPr>
            </a:lvl1pPr>
          </a:lstStyle>
          <a:p>
            <a:r>
              <a:rPr lang="en-GB" noProof="0" dirty="0" smtClean="0"/>
              <a:t>VTT – beyond the obvious</a:t>
            </a:r>
            <a:endParaRPr lang="en-GB" noProof="0" dirty="0"/>
          </a:p>
        </p:txBody>
      </p:sp>
      <p:sp>
        <p:nvSpPr>
          <p:cNvPr id="6" name="Slide Number Placeholder 5"/>
          <p:cNvSpPr>
            <a:spLocks noGrp="1"/>
          </p:cNvSpPr>
          <p:nvPr>
            <p:ph type="sldNum" sz="quarter" idx="4"/>
          </p:nvPr>
        </p:nvSpPr>
        <p:spPr>
          <a:xfrm>
            <a:off x="5975067" y="4737447"/>
            <a:ext cx="700854" cy="273844"/>
          </a:xfrm>
          <a:prstGeom prst="rect">
            <a:avLst/>
          </a:prstGeom>
        </p:spPr>
        <p:txBody>
          <a:bodyPr vert="horz" lIns="90000" tIns="0" rIns="0" bIns="0" rtlCol="0" anchor="ctr"/>
          <a:lstStyle>
            <a:lvl1pPr algn="r">
              <a:defRPr sz="1383" b="1" i="0" spc="0">
                <a:solidFill>
                  <a:schemeClr val="accent3"/>
                </a:solidFill>
                <a:latin typeface="Helvetica Neue" charset="0"/>
                <a:ea typeface="Helvetica Neue" charset="0"/>
                <a:cs typeface="Helvetica Neue" charset="0"/>
              </a:defRPr>
            </a:lvl1pPr>
          </a:lstStyle>
          <a:p>
            <a:fld id="{B89A5CCE-AC13-A746-9A72-5D19050CC0B7}" type="slidenum">
              <a:rPr lang="en-GB" noProof="0" smtClean="0"/>
              <a:pPr/>
              <a:t>‹#›</a:t>
            </a:fld>
            <a:endParaRPr lang="en-GB" noProof="0" dirty="0"/>
          </a:p>
        </p:txBody>
      </p:sp>
    </p:spTree>
    <p:extLst>
      <p:ext uri="{BB962C8B-B14F-4D97-AF65-F5344CB8AC3E}">
        <p14:creationId xmlns:p14="http://schemas.microsoft.com/office/powerpoint/2010/main" val="1090071690"/>
      </p:ext>
    </p:extLst>
  </p:cSld>
  <p:clrMap bg1="lt1" tx1="dk1" bg2="lt2" tx2="dk2" accent1="accent1" accent2="accent2" accent3="accent3" accent4="accent4" accent5="accent5" accent6="accent6" hlink="hlink" folHlink="folHlink"/>
  <p:sldLayoutIdLst>
    <p:sldLayoutId id="2147483674" r:id="rId1"/>
    <p:sldLayoutId id="2147483686" r:id="rId2"/>
    <p:sldLayoutId id="2147483683" r:id="rId3"/>
    <p:sldLayoutId id="2147483682" r:id="rId4"/>
    <p:sldLayoutId id="2147483684" r:id="rId5"/>
    <p:sldLayoutId id="2147483685" r:id="rId6"/>
    <p:sldLayoutId id="2147483665" r:id="rId7"/>
    <p:sldLayoutId id="2147483662" r:id="rId8"/>
    <p:sldLayoutId id="2147483657" r:id="rId9"/>
    <p:sldLayoutId id="2147483658" r:id="rId10"/>
    <p:sldLayoutId id="2147483678" r:id="rId11"/>
    <p:sldLayoutId id="2147483649" r:id="rId12"/>
    <p:sldLayoutId id="2147483650" r:id="rId13"/>
    <p:sldLayoutId id="2147483680" r:id="rId14"/>
    <p:sldLayoutId id="2147483656" r:id="rId15"/>
    <p:sldLayoutId id="2147483666" r:id="rId16"/>
    <p:sldLayoutId id="2147483675" r:id="rId17"/>
    <p:sldLayoutId id="2147483676" r:id="rId18"/>
    <p:sldLayoutId id="2147483679" r:id="rId19"/>
    <p:sldLayoutId id="2147483655" r:id="rId20"/>
    <p:sldLayoutId id="2147483677" r:id="rId21"/>
    <p:sldLayoutId id="2147483670" r:id="rId22"/>
    <p:sldLayoutId id="214748367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9" rtl="0" eaLnBrk="1" latinLnBrk="0" hangingPunct="1">
        <a:lnSpc>
          <a:spcPct val="100000"/>
        </a:lnSpc>
        <a:spcBef>
          <a:spcPct val="0"/>
        </a:spcBef>
        <a:buNone/>
        <a:defRPr sz="2458" b="1" i="0" kern="1200" spc="0">
          <a:solidFill>
            <a:schemeClr val="tx1"/>
          </a:solidFill>
          <a:latin typeface="Arial" charset="0"/>
          <a:ea typeface="Arial" charset="0"/>
          <a:cs typeface="Arial" charset="0"/>
        </a:defRPr>
      </a:lvl1pPr>
    </p:titleStyle>
    <p:bodyStyle>
      <a:lvl1pPr marL="222250" indent="-215900" algn="l" defTabSz="457209" rtl="0" eaLnBrk="1" latinLnBrk="0" hangingPunct="1">
        <a:lnSpc>
          <a:spcPct val="100000"/>
        </a:lnSpc>
        <a:spcBef>
          <a:spcPts val="0"/>
        </a:spcBef>
        <a:buClr>
          <a:schemeClr val="tx1"/>
        </a:buClr>
        <a:buSzPct val="110000"/>
        <a:buFont typeface="Wingdings" panose="05000000000000000000" pitchFamily="2" charset="2"/>
        <a:buChar char="§"/>
        <a:tabLst/>
        <a:defRPr sz="1600" b="0" i="0" kern="1200" spc="0" baseline="0">
          <a:solidFill>
            <a:schemeClr val="accent3"/>
          </a:solidFill>
          <a:latin typeface="Arial" charset="0"/>
          <a:ea typeface="Arial" charset="0"/>
          <a:cs typeface="Arial" charset="0"/>
        </a:defRPr>
      </a:lvl1pPr>
      <a:lvl2pPr marL="444500" indent="-176213" algn="l" defTabSz="457209" rtl="0" eaLnBrk="1" latinLnBrk="0" hangingPunct="1">
        <a:lnSpc>
          <a:spcPct val="100000"/>
        </a:lnSpc>
        <a:spcBef>
          <a:spcPts val="0"/>
        </a:spcBef>
        <a:buClr>
          <a:schemeClr val="tx1"/>
        </a:buClr>
        <a:buFont typeface="Arial" charset="0"/>
        <a:buChar char="•"/>
        <a:tabLst/>
        <a:defRPr sz="1600" b="0" i="0" kern="1200" spc="0">
          <a:solidFill>
            <a:schemeClr val="accent3"/>
          </a:solidFill>
          <a:latin typeface="Arial" charset="0"/>
          <a:ea typeface="Arial" charset="0"/>
          <a:cs typeface="Arial" charset="0"/>
        </a:defRPr>
      </a:lvl2pPr>
      <a:lvl3pPr marL="628650" indent="-184150" algn="l" defTabSz="457209" rtl="0" eaLnBrk="1" latinLnBrk="0" hangingPunct="1">
        <a:lnSpc>
          <a:spcPct val="100000"/>
        </a:lnSpc>
        <a:spcBef>
          <a:spcPts val="0"/>
        </a:spcBef>
        <a:buClr>
          <a:schemeClr val="tx1"/>
        </a:buClr>
        <a:buFont typeface="Arial" charset="0"/>
        <a:buChar char="•"/>
        <a:tabLst/>
        <a:defRPr sz="1600" b="0" i="0" kern="1200" spc="0">
          <a:solidFill>
            <a:schemeClr val="accent3"/>
          </a:solidFill>
          <a:latin typeface="Arial" charset="0"/>
          <a:ea typeface="Arial" charset="0"/>
          <a:cs typeface="Arial" charset="0"/>
        </a:defRPr>
      </a:lvl3pPr>
      <a:lvl4pPr marL="804863" indent="-176213" algn="l" defTabSz="457209" rtl="0" eaLnBrk="1" latinLnBrk="0" hangingPunct="1">
        <a:lnSpc>
          <a:spcPct val="100000"/>
        </a:lnSpc>
        <a:spcBef>
          <a:spcPts val="0"/>
        </a:spcBef>
        <a:buClr>
          <a:schemeClr val="tx1"/>
        </a:buClr>
        <a:buFont typeface="Arial" charset="0"/>
        <a:buChar char="•"/>
        <a:tabLst/>
        <a:defRPr sz="1600" b="0" i="0" kern="1200" spc="0">
          <a:solidFill>
            <a:schemeClr val="accent3"/>
          </a:solidFill>
          <a:latin typeface="Arial" charset="0"/>
          <a:ea typeface="Arial" charset="0"/>
          <a:cs typeface="Arial" charset="0"/>
        </a:defRPr>
      </a:lvl4pPr>
      <a:lvl5pPr marL="987425" indent="-182563" algn="l" defTabSz="457209" rtl="0" eaLnBrk="1" latinLnBrk="0" hangingPunct="1">
        <a:lnSpc>
          <a:spcPct val="100000"/>
        </a:lnSpc>
        <a:spcBef>
          <a:spcPts val="0"/>
        </a:spcBef>
        <a:buClr>
          <a:schemeClr val="tx1"/>
        </a:buClr>
        <a:buFont typeface="Arial" charset="0"/>
        <a:buChar char="•"/>
        <a:tabLst/>
        <a:defRPr sz="1600" b="0" i="0" kern="1200" spc="0">
          <a:solidFill>
            <a:schemeClr val="accent3"/>
          </a:solidFill>
          <a:latin typeface="Arial" charset="0"/>
          <a:ea typeface="Arial" charset="0"/>
          <a:cs typeface="Arial" charset="0"/>
        </a:defRPr>
      </a:lvl5pPr>
      <a:lvl6pPr marL="2514647" indent="-228604" algn="l" defTabSz="457209" rtl="0" eaLnBrk="1" latinLnBrk="0" hangingPunct="1">
        <a:spcBef>
          <a:spcPct val="20000"/>
        </a:spcBef>
        <a:buFont typeface="Arial"/>
        <a:buChar char="•"/>
        <a:defRPr sz="2000" kern="1200">
          <a:solidFill>
            <a:schemeClr val="tx1"/>
          </a:solidFill>
          <a:latin typeface="+mn-lt"/>
          <a:ea typeface="+mn-ea"/>
          <a:cs typeface="+mn-cs"/>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4" algn="l" defTabSz="457209" rtl="0" eaLnBrk="1" latinLnBrk="0" hangingPunct="1">
        <a:defRPr sz="1800" kern="1200">
          <a:solidFill>
            <a:schemeClr val="tx1"/>
          </a:solidFill>
          <a:latin typeface="+mn-lt"/>
          <a:ea typeface="+mn-ea"/>
          <a:cs typeface="+mn-cs"/>
        </a:defRPr>
      </a:lvl5pPr>
      <a:lvl6pPr marL="2286042" algn="l" defTabSz="457209" rtl="0" eaLnBrk="1" latinLnBrk="0" hangingPunct="1">
        <a:defRPr sz="1800" kern="1200">
          <a:solidFill>
            <a:schemeClr val="tx1"/>
          </a:solidFill>
          <a:latin typeface="+mn-lt"/>
          <a:ea typeface="+mn-ea"/>
          <a:cs typeface="+mn-cs"/>
        </a:defRPr>
      </a:lvl6pPr>
      <a:lvl7pPr marL="2743251" algn="l" defTabSz="457209" rtl="0" eaLnBrk="1" latinLnBrk="0" hangingPunct="1">
        <a:defRPr sz="1800" kern="1200">
          <a:solidFill>
            <a:schemeClr val="tx1"/>
          </a:solidFill>
          <a:latin typeface="+mn-lt"/>
          <a:ea typeface="+mn-ea"/>
          <a:cs typeface="+mn-cs"/>
        </a:defRPr>
      </a:lvl7pPr>
      <a:lvl8pPr marL="3200460" algn="l" defTabSz="457209" rtl="0" eaLnBrk="1" latinLnBrk="0" hangingPunct="1">
        <a:defRPr sz="1800" kern="1200">
          <a:solidFill>
            <a:schemeClr val="tx1"/>
          </a:solidFill>
          <a:latin typeface="+mn-lt"/>
          <a:ea typeface="+mn-ea"/>
          <a:cs typeface="+mn-cs"/>
        </a:defRPr>
      </a:lvl8pPr>
      <a:lvl9pPr marL="3657668" algn="l" defTabSz="45720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963" userDrawn="1">
          <p15:clr>
            <a:srgbClr val="F26B43"/>
          </p15:clr>
        </p15:guide>
        <p15:guide id="5" orient="horz" pos="1297" userDrawn="1">
          <p15:clr>
            <a:srgbClr val="F26B43"/>
          </p15:clr>
        </p15:guide>
        <p15:guide id="7" orient="horz" pos="878" userDrawn="1">
          <p15:clr>
            <a:srgbClr val="F26B43"/>
          </p15:clr>
        </p15:guide>
        <p15:guide id="8" orient="horz" pos="973" userDrawn="1">
          <p15:clr>
            <a:srgbClr val="F26B43"/>
          </p15:clr>
        </p15:guide>
        <p15:guide id="10" pos="353" userDrawn="1">
          <p15:clr>
            <a:srgbClr val="F26B43"/>
          </p15:clr>
        </p15:guide>
        <p15:guide id="11" orient="horz" pos="4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hyperlink" Target="http://www.apuadigiin.f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puadigiin.fi/" TargetMode="External"/><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927" y="445197"/>
            <a:ext cx="4333489" cy="4437689"/>
          </a:xfrm>
          <a:prstGeom prst="rect">
            <a:avLst/>
          </a:prstGeom>
        </p:spPr>
      </p:pic>
      <p:sp>
        <p:nvSpPr>
          <p:cNvPr id="3" name="Rounded Rectangle 2"/>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3" name="Rounded Rectangle 12"/>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4" name="Rounded Rectangle 13"/>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 name="Rounded Rectangle 14"/>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4" name="TextBox 3"/>
          <p:cNvSpPr txBox="1"/>
          <p:nvPr/>
        </p:nvSpPr>
        <p:spPr>
          <a:xfrm>
            <a:off x="0" y="0"/>
            <a:ext cx="3202352" cy="369332"/>
          </a:xfrm>
          <a:prstGeom prst="rect">
            <a:avLst/>
          </a:prstGeom>
          <a:noFill/>
        </p:spPr>
        <p:txBody>
          <a:bodyPr wrap="none" rtlCol="0">
            <a:spAutoFit/>
          </a:bodyPr>
          <a:lstStyle/>
          <a:p>
            <a:r>
              <a:rPr lang="fi-FI" sz="1800" b="1" dirty="0" smtClean="0"/>
              <a:t>Vuosikello – </a:t>
            </a:r>
            <a:r>
              <a:rPr lang="fi-FI" sz="1800" b="1" i="1" dirty="0" smtClean="0"/>
              <a:t>yritys</a:t>
            </a:r>
            <a:r>
              <a:rPr lang="fi-FI" sz="1800" b="1" dirty="0" smtClean="0"/>
              <a:t> (xx.xx.20xx)</a:t>
            </a:r>
            <a:endParaRPr lang="fi-FI" sz="1800" b="1" dirty="0"/>
          </a:p>
        </p:txBody>
      </p:sp>
      <p:sp>
        <p:nvSpPr>
          <p:cNvPr id="25" name="TextBox 24"/>
          <p:cNvSpPr txBox="1"/>
          <p:nvPr/>
        </p:nvSpPr>
        <p:spPr>
          <a:xfrm>
            <a:off x="3122731" y="1947276"/>
            <a:ext cx="471604" cy="215444"/>
          </a:xfrm>
          <a:prstGeom prst="rect">
            <a:avLst/>
          </a:prstGeom>
          <a:noFill/>
        </p:spPr>
        <p:txBody>
          <a:bodyPr wrap="none" rtlCol="0">
            <a:spAutoFit/>
          </a:bodyPr>
          <a:lstStyle/>
          <a:p>
            <a:r>
              <a:rPr lang="fi-FI" sz="800" dirty="0" smtClean="0">
                <a:solidFill>
                  <a:srgbClr val="6C8087"/>
                </a:solidFill>
              </a:rPr>
              <a:t>Tammi</a:t>
            </a:r>
            <a:endParaRPr lang="fi-FI" sz="800" dirty="0">
              <a:solidFill>
                <a:srgbClr val="6C8087"/>
              </a:solidFill>
            </a:endParaRPr>
          </a:p>
        </p:txBody>
      </p:sp>
      <p:sp>
        <p:nvSpPr>
          <p:cNvPr id="26" name="TextBox 25"/>
          <p:cNvSpPr txBox="1"/>
          <p:nvPr/>
        </p:nvSpPr>
        <p:spPr>
          <a:xfrm>
            <a:off x="3443056" y="2092427"/>
            <a:ext cx="429926" cy="215444"/>
          </a:xfrm>
          <a:prstGeom prst="rect">
            <a:avLst/>
          </a:prstGeom>
          <a:noFill/>
        </p:spPr>
        <p:txBody>
          <a:bodyPr wrap="none" rtlCol="0">
            <a:spAutoFit/>
          </a:bodyPr>
          <a:lstStyle/>
          <a:p>
            <a:r>
              <a:rPr lang="fi-FI" sz="800" dirty="0" smtClean="0">
                <a:solidFill>
                  <a:srgbClr val="6C8087"/>
                </a:solidFill>
              </a:rPr>
              <a:t>Helmi</a:t>
            </a:r>
            <a:endParaRPr lang="fi-FI" sz="800" dirty="0">
              <a:solidFill>
                <a:srgbClr val="6C8087"/>
              </a:solidFill>
            </a:endParaRPr>
          </a:p>
        </p:txBody>
      </p:sp>
      <p:sp>
        <p:nvSpPr>
          <p:cNvPr id="27" name="TextBox 26"/>
          <p:cNvSpPr txBox="1"/>
          <p:nvPr/>
        </p:nvSpPr>
        <p:spPr>
          <a:xfrm>
            <a:off x="3630867" y="2397927"/>
            <a:ext cx="460382" cy="215444"/>
          </a:xfrm>
          <a:prstGeom prst="rect">
            <a:avLst/>
          </a:prstGeom>
          <a:noFill/>
        </p:spPr>
        <p:txBody>
          <a:bodyPr wrap="none" rtlCol="0">
            <a:spAutoFit/>
          </a:bodyPr>
          <a:lstStyle/>
          <a:p>
            <a:r>
              <a:rPr lang="fi-FI" sz="800" dirty="0" smtClean="0">
                <a:solidFill>
                  <a:srgbClr val="6C8087"/>
                </a:solidFill>
              </a:rPr>
              <a:t>Maalis</a:t>
            </a:r>
            <a:endParaRPr lang="fi-FI" sz="800" dirty="0">
              <a:solidFill>
                <a:srgbClr val="6C8087"/>
              </a:solidFill>
            </a:endParaRPr>
          </a:p>
        </p:txBody>
      </p:sp>
      <p:sp>
        <p:nvSpPr>
          <p:cNvPr id="28" name="TextBox 27"/>
          <p:cNvSpPr txBox="1"/>
          <p:nvPr/>
        </p:nvSpPr>
        <p:spPr>
          <a:xfrm>
            <a:off x="3449447" y="3033944"/>
            <a:ext cx="444352" cy="215444"/>
          </a:xfrm>
          <a:prstGeom prst="rect">
            <a:avLst/>
          </a:prstGeom>
          <a:noFill/>
        </p:spPr>
        <p:txBody>
          <a:bodyPr wrap="none" rtlCol="0">
            <a:spAutoFit/>
          </a:bodyPr>
          <a:lstStyle/>
          <a:p>
            <a:r>
              <a:rPr lang="fi-FI" sz="800" dirty="0" smtClean="0">
                <a:solidFill>
                  <a:srgbClr val="6C8087"/>
                </a:solidFill>
              </a:rPr>
              <a:t>Touko</a:t>
            </a:r>
            <a:endParaRPr lang="fi-FI" sz="800" dirty="0">
              <a:solidFill>
                <a:srgbClr val="6C8087"/>
              </a:solidFill>
            </a:endParaRPr>
          </a:p>
        </p:txBody>
      </p:sp>
      <p:sp>
        <p:nvSpPr>
          <p:cNvPr id="29" name="TextBox 28"/>
          <p:cNvSpPr txBox="1"/>
          <p:nvPr/>
        </p:nvSpPr>
        <p:spPr>
          <a:xfrm>
            <a:off x="3162260" y="3161003"/>
            <a:ext cx="378630" cy="215444"/>
          </a:xfrm>
          <a:prstGeom prst="rect">
            <a:avLst/>
          </a:prstGeom>
          <a:noFill/>
        </p:spPr>
        <p:txBody>
          <a:bodyPr wrap="none" rtlCol="0">
            <a:spAutoFit/>
          </a:bodyPr>
          <a:lstStyle/>
          <a:p>
            <a:r>
              <a:rPr lang="fi-FI" sz="800" dirty="0" smtClean="0">
                <a:solidFill>
                  <a:srgbClr val="6C8087"/>
                </a:solidFill>
              </a:rPr>
              <a:t>Kesä</a:t>
            </a:r>
            <a:endParaRPr lang="fi-FI" sz="800" dirty="0">
              <a:solidFill>
                <a:srgbClr val="6C8087"/>
              </a:solidFill>
            </a:endParaRPr>
          </a:p>
        </p:txBody>
      </p:sp>
      <p:sp>
        <p:nvSpPr>
          <p:cNvPr id="30" name="TextBox 29"/>
          <p:cNvSpPr txBox="1"/>
          <p:nvPr/>
        </p:nvSpPr>
        <p:spPr>
          <a:xfrm>
            <a:off x="2562295" y="3008820"/>
            <a:ext cx="312906" cy="215444"/>
          </a:xfrm>
          <a:prstGeom prst="rect">
            <a:avLst/>
          </a:prstGeom>
          <a:noFill/>
        </p:spPr>
        <p:txBody>
          <a:bodyPr wrap="none" rtlCol="0">
            <a:spAutoFit/>
          </a:bodyPr>
          <a:lstStyle/>
          <a:p>
            <a:r>
              <a:rPr lang="fi-FI" sz="800" dirty="0" smtClean="0">
                <a:solidFill>
                  <a:srgbClr val="6C8087"/>
                </a:solidFill>
              </a:rPr>
              <a:t>Elo</a:t>
            </a:r>
            <a:endParaRPr lang="fi-FI" sz="800" dirty="0">
              <a:solidFill>
                <a:srgbClr val="6C8087"/>
              </a:solidFill>
            </a:endParaRPr>
          </a:p>
        </p:txBody>
      </p:sp>
      <p:sp>
        <p:nvSpPr>
          <p:cNvPr id="31" name="TextBox 30"/>
          <p:cNvSpPr txBox="1"/>
          <p:nvPr/>
        </p:nvSpPr>
        <p:spPr>
          <a:xfrm>
            <a:off x="2358245" y="2696295"/>
            <a:ext cx="364202" cy="215444"/>
          </a:xfrm>
          <a:prstGeom prst="rect">
            <a:avLst/>
          </a:prstGeom>
          <a:noFill/>
        </p:spPr>
        <p:txBody>
          <a:bodyPr wrap="none" rtlCol="0">
            <a:spAutoFit/>
          </a:bodyPr>
          <a:lstStyle/>
          <a:p>
            <a:r>
              <a:rPr lang="fi-FI" sz="800" dirty="0" smtClean="0">
                <a:solidFill>
                  <a:srgbClr val="6C8087"/>
                </a:solidFill>
              </a:rPr>
              <a:t>Syys</a:t>
            </a:r>
            <a:endParaRPr lang="fi-FI" sz="800" dirty="0">
              <a:solidFill>
                <a:srgbClr val="6C8087"/>
              </a:solidFill>
            </a:endParaRPr>
          </a:p>
        </p:txBody>
      </p:sp>
      <p:sp>
        <p:nvSpPr>
          <p:cNvPr id="32" name="TextBox 31"/>
          <p:cNvSpPr txBox="1"/>
          <p:nvPr/>
        </p:nvSpPr>
        <p:spPr>
          <a:xfrm>
            <a:off x="2353790" y="2389776"/>
            <a:ext cx="378630" cy="215444"/>
          </a:xfrm>
          <a:prstGeom prst="rect">
            <a:avLst/>
          </a:prstGeom>
          <a:noFill/>
        </p:spPr>
        <p:txBody>
          <a:bodyPr wrap="none" rtlCol="0">
            <a:spAutoFit/>
          </a:bodyPr>
          <a:lstStyle/>
          <a:p>
            <a:r>
              <a:rPr lang="fi-FI" sz="800" dirty="0" smtClean="0">
                <a:solidFill>
                  <a:srgbClr val="6C8087"/>
                </a:solidFill>
              </a:rPr>
              <a:t>Loka</a:t>
            </a:r>
            <a:endParaRPr lang="fi-FI" sz="800" dirty="0">
              <a:solidFill>
                <a:srgbClr val="6C8087"/>
              </a:solidFill>
            </a:endParaRPr>
          </a:p>
        </p:txBody>
      </p:sp>
      <p:sp>
        <p:nvSpPr>
          <p:cNvPr id="33" name="TextBox 32"/>
          <p:cNvSpPr txBox="1"/>
          <p:nvPr/>
        </p:nvSpPr>
        <p:spPr>
          <a:xfrm>
            <a:off x="2453694" y="2099488"/>
            <a:ext cx="482824" cy="215444"/>
          </a:xfrm>
          <a:prstGeom prst="rect">
            <a:avLst/>
          </a:prstGeom>
          <a:noFill/>
        </p:spPr>
        <p:txBody>
          <a:bodyPr wrap="none" rtlCol="0">
            <a:spAutoFit/>
          </a:bodyPr>
          <a:lstStyle/>
          <a:p>
            <a:r>
              <a:rPr lang="fi-FI" sz="800" dirty="0" smtClean="0">
                <a:solidFill>
                  <a:srgbClr val="6C8087"/>
                </a:solidFill>
              </a:rPr>
              <a:t>Marras</a:t>
            </a:r>
            <a:endParaRPr lang="fi-FI" sz="800" dirty="0">
              <a:solidFill>
                <a:srgbClr val="6C8087"/>
              </a:solidFill>
            </a:endParaRPr>
          </a:p>
        </p:txBody>
      </p:sp>
      <p:sp>
        <p:nvSpPr>
          <p:cNvPr id="34" name="TextBox 33"/>
          <p:cNvSpPr txBox="1"/>
          <p:nvPr/>
        </p:nvSpPr>
        <p:spPr>
          <a:xfrm>
            <a:off x="2807610" y="3160733"/>
            <a:ext cx="428322" cy="215444"/>
          </a:xfrm>
          <a:prstGeom prst="rect">
            <a:avLst/>
          </a:prstGeom>
          <a:noFill/>
        </p:spPr>
        <p:txBody>
          <a:bodyPr wrap="none" rtlCol="0">
            <a:spAutoFit/>
          </a:bodyPr>
          <a:lstStyle/>
          <a:p>
            <a:r>
              <a:rPr lang="fi-FI" sz="800" dirty="0" smtClean="0">
                <a:solidFill>
                  <a:srgbClr val="6C8087"/>
                </a:solidFill>
              </a:rPr>
              <a:t>Heinä</a:t>
            </a:r>
            <a:endParaRPr lang="fi-FI" sz="800" dirty="0">
              <a:solidFill>
                <a:srgbClr val="6C8087"/>
              </a:solidFill>
            </a:endParaRPr>
          </a:p>
        </p:txBody>
      </p:sp>
      <p:sp>
        <p:nvSpPr>
          <p:cNvPr id="35" name="TextBox 34"/>
          <p:cNvSpPr txBox="1"/>
          <p:nvPr/>
        </p:nvSpPr>
        <p:spPr>
          <a:xfrm>
            <a:off x="3621581" y="2704411"/>
            <a:ext cx="415498" cy="215444"/>
          </a:xfrm>
          <a:prstGeom prst="rect">
            <a:avLst/>
          </a:prstGeom>
          <a:noFill/>
        </p:spPr>
        <p:txBody>
          <a:bodyPr wrap="none" rtlCol="0">
            <a:spAutoFit/>
          </a:bodyPr>
          <a:lstStyle/>
          <a:p>
            <a:r>
              <a:rPr lang="fi-FI" sz="800" dirty="0" smtClean="0">
                <a:solidFill>
                  <a:srgbClr val="6C8087"/>
                </a:solidFill>
              </a:rPr>
              <a:t>Huhti</a:t>
            </a:r>
            <a:endParaRPr lang="fi-FI" sz="800" dirty="0">
              <a:solidFill>
                <a:srgbClr val="6C8087"/>
              </a:solidFill>
            </a:endParaRPr>
          </a:p>
        </p:txBody>
      </p:sp>
      <p:sp>
        <p:nvSpPr>
          <p:cNvPr id="36" name="TextBox 35"/>
          <p:cNvSpPr txBox="1"/>
          <p:nvPr/>
        </p:nvSpPr>
        <p:spPr>
          <a:xfrm>
            <a:off x="2817522" y="1947603"/>
            <a:ext cx="404278" cy="215444"/>
          </a:xfrm>
          <a:prstGeom prst="rect">
            <a:avLst/>
          </a:prstGeom>
          <a:noFill/>
        </p:spPr>
        <p:txBody>
          <a:bodyPr wrap="none" rtlCol="0">
            <a:spAutoFit/>
          </a:bodyPr>
          <a:lstStyle/>
          <a:p>
            <a:r>
              <a:rPr lang="fi-FI" sz="800" dirty="0" smtClean="0">
                <a:solidFill>
                  <a:srgbClr val="6C8087"/>
                </a:solidFill>
              </a:rPr>
              <a:t>Joulu</a:t>
            </a:r>
            <a:endParaRPr lang="fi-FI" sz="800" dirty="0">
              <a:solidFill>
                <a:srgbClr val="6C8087"/>
              </a:solidFill>
            </a:endParaRPr>
          </a:p>
        </p:txBody>
      </p:sp>
      <p:sp>
        <p:nvSpPr>
          <p:cNvPr id="20" name="Rounded Rectangle 19"/>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40" name="Rounded Rectangle 39"/>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48" name="Rounded Rectangle 47"/>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52" name="Rounded Rectangle 51"/>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56" name="Rounded Rectangle 55"/>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57" name="Rounded Rectangle 56"/>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58" name="Rounded Rectangle 57"/>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59" name="Rounded Rectangle 58"/>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0" name="Rounded Rectangle 59"/>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1" name="Rounded Rectangle 60"/>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2" name="Rounded Rectangle 61"/>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3" name="Rounded Rectangle 62"/>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4" name="Rounded Rectangle 63"/>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5" name="Rounded Rectangle 64"/>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6" name="Rounded Rectangle 65"/>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7" name="Rounded Rectangle 66"/>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8" name="Rounded Rectangle 67"/>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69" name="Rounded Rectangle 68"/>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0" name="Rounded Rectangle 69"/>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1" name="Rounded Rectangle 70"/>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2" name="Rounded Rectangle 71"/>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3" name="Rounded Rectangle 72"/>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4" name="Rounded Rectangle 73"/>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5" name="Rounded Rectangle 74"/>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6" name="Rounded Rectangle 75"/>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7" name="Rounded Rectangle 76"/>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8" name="Rounded Rectangle 77"/>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79" name="Rounded Rectangle 78"/>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80" name="Rounded Rectangle 79"/>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81" name="Rounded Rectangle 80"/>
          <p:cNvSpPr/>
          <p:nvPr/>
        </p:nvSpPr>
        <p:spPr>
          <a:xfrm>
            <a:off x="5823010" y="614591"/>
            <a:ext cx="885957" cy="217088"/>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1.x</a:t>
            </a:r>
            <a:r>
              <a:rPr lang="fi-FI" sz="600" dirty="0">
                <a:solidFill>
                  <a:srgbClr val="002060"/>
                </a:solidFill>
              </a:rPr>
              <a:t>. </a:t>
            </a:r>
            <a:r>
              <a:rPr lang="fi-FI" sz="600" dirty="0" smtClean="0">
                <a:solidFill>
                  <a:srgbClr val="002060"/>
                </a:solidFill>
              </a:rPr>
              <a:t>Aktiviteetit</a:t>
            </a:r>
            <a:endParaRPr lang="fi-FI" sz="600" dirty="0">
              <a:solidFill>
                <a:srgbClr val="002060"/>
              </a:solidFill>
            </a:endParaRPr>
          </a:p>
        </p:txBody>
      </p:sp>
      <p:sp>
        <p:nvSpPr>
          <p:cNvPr id="82" name="Rounded Rectangle 81"/>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3" name="Rounded Rectangle 82"/>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4" name="Rounded Rectangle 83"/>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5" name="Rounded Rectangle 84"/>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6" name="Rounded Rectangle 85"/>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7" name="Rounded Rectangle 86"/>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8" name="Rounded Rectangle 87"/>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89" name="Rounded Rectangle 88"/>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0" name="Rounded Rectangle 89"/>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1" name="Rounded Rectangle 90"/>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2" name="Rounded Rectangle 91"/>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3" name="Rounded Rectangle 92"/>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4" name="Rounded Rectangle 93"/>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5" name="Rounded Rectangle 94"/>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6" name="Rounded Rectangle 95"/>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7" name="Rounded Rectangle 96"/>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8" name="Rounded Rectangle 97"/>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99" name="Rounded Rectangle 98"/>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0" name="Rounded Rectangle 99"/>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1" name="Rounded Rectangle 100"/>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2" name="Rounded Rectangle 101"/>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3" name="Rounded Rectangle 102"/>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4" name="Rounded Rectangle 103"/>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5" name="Rounded Rectangle 104"/>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6" name="Rounded Rectangle 105"/>
          <p:cNvSpPr/>
          <p:nvPr/>
        </p:nvSpPr>
        <p:spPr>
          <a:xfrm>
            <a:off x="5827134" y="978270"/>
            <a:ext cx="885957" cy="217088"/>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2.x</a:t>
            </a:r>
            <a:r>
              <a:rPr lang="fi-FI" sz="600" dirty="0">
                <a:solidFill>
                  <a:srgbClr val="002060"/>
                </a:solidFill>
              </a:rPr>
              <a:t>. Rahoitus deadline</a:t>
            </a:r>
          </a:p>
        </p:txBody>
      </p:sp>
      <p:sp>
        <p:nvSpPr>
          <p:cNvPr id="107" name="Rounded Rectangle 106"/>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08" name="Rounded Rectangle 107"/>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09" name="Rounded Rectangle 108"/>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0" name="Rounded Rectangle 109"/>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1" name="Rounded Rectangle 110"/>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2" name="Rounded Rectangle 111"/>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3" name="Rounded Rectangle 112"/>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4" name="Rounded Rectangle 113"/>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5" name="Rounded Rectangle 114"/>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6" name="Rounded Rectangle 115"/>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7" name="Rounded Rectangle 116"/>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8" name="Rounded Rectangle 117"/>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19" name="Rounded Rectangle 118"/>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0" name="Rounded Rectangle 119"/>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1" name="Rounded Rectangle 120"/>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2" name="Rounded Rectangle 121"/>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3" name="Rounded Rectangle 122"/>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4" name="Rounded Rectangle 123"/>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5" name="Rounded Rectangle 124"/>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6" name="Rounded Rectangle 125"/>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7" name="Rounded Rectangle 126"/>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8" name="Rounded Rectangle 127"/>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29" name="Rounded Rectangle 128"/>
          <p:cNvSpPr/>
          <p:nvPr/>
        </p:nvSpPr>
        <p:spPr>
          <a:xfrm>
            <a:off x="5823010" y="1336844"/>
            <a:ext cx="885957" cy="217088"/>
          </a:xfrm>
          <a:prstGeom prst="roundRect">
            <a:avLst/>
          </a:prstGeom>
          <a:solidFill>
            <a:schemeClr val="bg2">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3.x</a:t>
            </a:r>
            <a:r>
              <a:rPr lang="fi-FI" sz="600" dirty="0">
                <a:solidFill>
                  <a:srgbClr val="002060"/>
                </a:solidFill>
              </a:rPr>
              <a:t>. Kilpailutukset</a:t>
            </a:r>
          </a:p>
        </p:txBody>
      </p:sp>
      <p:sp>
        <p:nvSpPr>
          <p:cNvPr id="130" name="Rounded Rectangle 129"/>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1" name="Rounded Rectangle 130"/>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2" name="Rounded Rectangle 131"/>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3" name="Rounded Rectangle 132"/>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4" name="Rounded Rectangle 133"/>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5" name="Rounded Rectangle 134"/>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6" name="Rounded Rectangle 135"/>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7" name="Rounded Rectangle 136"/>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8" name="Rounded Rectangle 137"/>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39" name="Rounded Rectangle 138"/>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0" name="Rounded Rectangle 139"/>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1" name="Rounded Rectangle 140"/>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2" name="Rounded Rectangle 141"/>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3" name="Rounded Rectangle 142"/>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4" name="Rounded Rectangle 143"/>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5" name="Rounded Rectangle 144"/>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6" name="Rounded Rectangle 145"/>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7" name="Rounded Rectangle 146"/>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8" name="Rounded Rectangle 147"/>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49" name="Rounded Rectangle 148"/>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0" name="Rounded Rectangle 149"/>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1" name="Rounded Rectangle 150"/>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2" name="Rounded Rectangle 151"/>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3" name="Rounded Rectangle 152"/>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4" name="Rounded Rectangle 153"/>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5" name="Rounded Rectangle 154"/>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6" name="Rounded Rectangle 155"/>
          <p:cNvSpPr/>
          <p:nvPr/>
        </p:nvSpPr>
        <p:spPr>
          <a:xfrm>
            <a:off x="5823009" y="1697320"/>
            <a:ext cx="885957" cy="21708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4.x</a:t>
            </a:r>
            <a:r>
              <a:rPr lang="fi-FI" sz="600" dirty="0">
                <a:solidFill>
                  <a:srgbClr val="002060"/>
                </a:solidFill>
              </a:rPr>
              <a:t>. Messut / tapahtumat</a:t>
            </a:r>
          </a:p>
        </p:txBody>
      </p:sp>
      <p:sp>
        <p:nvSpPr>
          <p:cNvPr id="157" name="Rounded Rectangle 156"/>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58" name="Rounded Rectangle 157"/>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59" name="Rounded Rectangle 158"/>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0" name="Rounded Rectangle 159"/>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1" name="Rounded Rectangle 160"/>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2" name="Rounded Rectangle 161"/>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3" name="Rounded Rectangle 162"/>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4" name="Rounded Rectangle 163"/>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5" name="Rounded Rectangle 164"/>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6" name="Rounded Rectangle 165"/>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7" name="Rounded Rectangle 166"/>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8" name="Rounded Rectangle 167"/>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69" name="Rounded Rectangle 168"/>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0" name="Rounded Rectangle 169"/>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1" name="Rounded Rectangle 170"/>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2" name="Rounded Rectangle 171"/>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3" name="Rounded Rectangle 172"/>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4" name="Rounded Rectangle 173"/>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5" name="Rounded Rectangle 174"/>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6" name="Rounded Rectangle 175"/>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7" name="Rounded Rectangle 176"/>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8" name="Rounded Rectangle 177"/>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79" name="Rounded Rectangle 178"/>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80" name="Rounded Rectangle 179"/>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181" name="Rounded Rectangle 180"/>
          <p:cNvSpPr/>
          <p:nvPr/>
        </p:nvSpPr>
        <p:spPr>
          <a:xfrm>
            <a:off x="5823008" y="2057796"/>
            <a:ext cx="885957" cy="217088"/>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600" dirty="0" smtClean="0">
                <a:solidFill>
                  <a:srgbClr val="002060"/>
                </a:solidFill>
              </a:rPr>
              <a:t>5.x</a:t>
            </a:r>
            <a:r>
              <a:rPr lang="fi-FI" sz="600" dirty="0">
                <a:solidFill>
                  <a:srgbClr val="002060"/>
                </a:solidFill>
              </a:rPr>
              <a:t>. </a:t>
            </a:r>
            <a:r>
              <a:rPr lang="fi-FI" sz="600" dirty="0" err="1" smtClean="0">
                <a:solidFill>
                  <a:srgbClr val="002060"/>
                </a:solidFill>
              </a:rPr>
              <a:t>Markkinointikam-panja</a:t>
            </a:r>
            <a:r>
              <a:rPr lang="fi-FI" sz="600" dirty="0" smtClean="0">
                <a:solidFill>
                  <a:srgbClr val="002060"/>
                </a:solidFill>
              </a:rPr>
              <a:t> / aktiviteetti</a:t>
            </a:r>
            <a:endParaRPr lang="fi-FI" sz="600" dirty="0">
              <a:solidFill>
                <a:srgbClr val="002060"/>
              </a:solidFill>
            </a:endParaRPr>
          </a:p>
        </p:txBody>
      </p:sp>
      <p:sp>
        <p:nvSpPr>
          <p:cNvPr id="5" name="TextBox 4"/>
          <p:cNvSpPr txBox="1"/>
          <p:nvPr/>
        </p:nvSpPr>
        <p:spPr>
          <a:xfrm>
            <a:off x="5751417" y="207749"/>
            <a:ext cx="990079" cy="300082"/>
          </a:xfrm>
          <a:prstGeom prst="rect">
            <a:avLst/>
          </a:prstGeom>
          <a:noFill/>
        </p:spPr>
        <p:txBody>
          <a:bodyPr wrap="none" rtlCol="0">
            <a:spAutoFit/>
          </a:bodyPr>
          <a:lstStyle/>
          <a:p>
            <a:r>
              <a:rPr lang="fi-FI" b="1" u="sng" dirty="0" smtClean="0"/>
              <a:t>Aktiviteetit</a:t>
            </a:r>
            <a:endParaRPr lang="fi-FI" b="1" u="sng" dirty="0"/>
          </a:p>
        </p:txBody>
      </p:sp>
      <p:sp>
        <p:nvSpPr>
          <p:cNvPr id="6" name="Rounded Rectangle 5"/>
          <p:cNvSpPr/>
          <p:nvPr/>
        </p:nvSpPr>
        <p:spPr>
          <a:xfrm>
            <a:off x="2744567" y="2390970"/>
            <a:ext cx="902208" cy="512793"/>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800" b="1" dirty="0" smtClean="0">
                <a:solidFill>
                  <a:srgbClr val="E55F00"/>
                </a:solidFill>
              </a:rPr>
              <a:t>2019</a:t>
            </a:r>
            <a:endParaRPr lang="fi-FI" sz="1800" b="1" dirty="0">
              <a:solidFill>
                <a:srgbClr val="E55F00"/>
              </a:solidFill>
            </a:endParaRPr>
          </a:p>
        </p:txBody>
      </p:sp>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584" y="4477578"/>
            <a:ext cx="1797059" cy="645787"/>
          </a:xfrm>
          <a:prstGeom prst="rect">
            <a:avLst/>
          </a:prstGeom>
        </p:spPr>
      </p:pic>
      <p:sp>
        <p:nvSpPr>
          <p:cNvPr id="183" name="Rectangle 182"/>
          <p:cNvSpPr/>
          <p:nvPr/>
        </p:nvSpPr>
        <p:spPr>
          <a:xfrm>
            <a:off x="0" y="4937073"/>
            <a:ext cx="3429000" cy="196208"/>
          </a:xfrm>
          <a:prstGeom prst="rect">
            <a:avLst/>
          </a:prstGeom>
        </p:spPr>
        <p:txBody>
          <a:bodyPr>
            <a:spAutoFit/>
          </a:bodyPr>
          <a:lstStyle/>
          <a:p>
            <a:r>
              <a:rPr lang="fi-FI" sz="675" dirty="0"/>
              <a:t>Apua Digiin – Hallittu digiloikka: Tukea </a:t>
            </a:r>
            <a:r>
              <a:rPr lang="fi-FI" sz="675" dirty="0" err="1"/>
              <a:t>PK-yritykselle</a:t>
            </a:r>
            <a:r>
              <a:rPr lang="fi-FI" sz="675" dirty="0"/>
              <a:t> digimuutokseen  </a:t>
            </a:r>
            <a:r>
              <a:rPr lang="fi-FI" sz="675" dirty="0" smtClean="0">
                <a:hlinkClick r:id="rId4"/>
              </a:rPr>
              <a:t>www.apuadigiin.fi</a:t>
            </a:r>
            <a:endParaRPr lang="fi-FI" sz="675" dirty="0"/>
          </a:p>
        </p:txBody>
      </p:sp>
      <p:sp>
        <p:nvSpPr>
          <p:cNvPr id="184" name="5-Point Star 183"/>
          <p:cNvSpPr/>
          <p:nvPr/>
        </p:nvSpPr>
        <p:spPr>
          <a:xfrm>
            <a:off x="5900985" y="2773151"/>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7" name="TextBox 186"/>
          <p:cNvSpPr txBox="1"/>
          <p:nvPr/>
        </p:nvSpPr>
        <p:spPr>
          <a:xfrm>
            <a:off x="5994679" y="2739991"/>
            <a:ext cx="420308" cy="215444"/>
          </a:xfrm>
          <a:prstGeom prst="rect">
            <a:avLst/>
          </a:prstGeom>
          <a:noFill/>
        </p:spPr>
        <p:txBody>
          <a:bodyPr wrap="none" rtlCol="0">
            <a:spAutoFit/>
          </a:bodyPr>
          <a:lstStyle/>
          <a:p>
            <a:r>
              <a:rPr lang="fi-FI" sz="800" dirty="0" smtClean="0"/>
              <a:t>Tehty</a:t>
            </a:r>
            <a:endParaRPr lang="fi-FI" sz="800" dirty="0"/>
          </a:p>
        </p:txBody>
      </p:sp>
      <p:sp>
        <p:nvSpPr>
          <p:cNvPr id="188" name="TextBox 187"/>
          <p:cNvSpPr txBox="1"/>
          <p:nvPr/>
        </p:nvSpPr>
        <p:spPr>
          <a:xfrm>
            <a:off x="5994679" y="2998928"/>
            <a:ext cx="562975" cy="215444"/>
          </a:xfrm>
          <a:prstGeom prst="rect">
            <a:avLst/>
          </a:prstGeom>
          <a:noFill/>
        </p:spPr>
        <p:txBody>
          <a:bodyPr wrap="none" rtlCol="0">
            <a:spAutoFit/>
          </a:bodyPr>
          <a:lstStyle/>
          <a:p>
            <a:r>
              <a:rPr lang="fi-FI" sz="800" dirty="0" smtClean="0"/>
              <a:t>Menossa</a:t>
            </a:r>
            <a:endParaRPr lang="fi-FI" sz="800" dirty="0"/>
          </a:p>
        </p:txBody>
      </p:sp>
      <p:sp>
        <p:nvSpPr>
          <p:cNvPr id="189" name="TextBox 188"/>
          <p:cNvSpPr txBox="1"/>
          <p:nvPr/>
        </p:nvSpPr>
        <p:spPr>
          <a:xfrm>
            <a:off x="5993782" y="3268484"/>
            <a:ext cx="639919" cy="215444"/>
          </a:xfrm>
          <a:prstGeom prst="rect">
            <a:avLst/>
          </a:prstGeom>
          <a:noFill/>
        </p:spPr>
        <p:txBody>
          <a:bodyPr wrap="none" rtlCol="0">
            <a:spAutoFit/>
          </a:bodyPr>
          <a:lstStyle/>
          <a:p>
            <a:r>
              <a:rPr lang="fi-FI" sz="800" dirty="0" smtClean="0"/>
              <a:t>Ei aloitettu</a:t>
            </a:r>
            <a:endParaRPr lang="fi-FI" sz="800" dirty="0"/>
          </a:p>
        </p:txBody>
      </p:sp>
      <p:sp>
        <p:nvSpPr>
          <p:cNvPr id="191" name="TextBox 190"/>
          <p:cNvSpPr txBox="1"/>
          <p:nvPr/>
        </p:nvSpPr>
        <p:spPr>
          <a:xfrm>
            <a:off x="5994679" y="3493295"/>
            <a:ext cx="751232" cy="338554"/>
          </a:xfrm>
          <a:prstGeom prst="rect">
            <a:avLst/>
          </a:prstGeom>
          <a:noFill/>
        </p:spPr>
        <p:txBody>
          <a:bodyPr wrap="square" rtlCol="0">
            <a:spAutoFit/>
          </a:bodyPr>
          <a:lstStyle/>
          <a:p>
            <a:r>
              <a:rPr lang="fi-FI" sz="800" dirty="0" smtClean="0"/>
              <a:t>Siirtyy ensi vuoteen</a:t>
            </a:r>
            <a:endParaRPr lang="fi-FI" sz="800" dirty="0"/>
          </a:p>
        </p:txBody>
      </p:sp>
      <p:sp>
        <p:nvSpPr>
          <p:cNvPr id="206" name="5-Point Star 205"/>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7" name="5-Point Star 206"/>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8" name="5-Point Star 207"/>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9" name="5-Point Star 208"/>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0" name="5-Point Star 209"/>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1" name="5-Point Star 210"/>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2" name="5-Point Star 211"/>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3" name="5-Point Star 212"/>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4" name="5-Point Star 213"/>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5" name="5-Point Star 214"/>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6" name="5-Point Star 215"/>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7" name="5-Point Star 216"/>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8" name="5-Point Star 217"/>
          <p:cNvSpPr/>
          <p:nvPr/>
        </p:nvSpPr>
        <p:spPr>
          <a:xfrm>
            <a:off x="5899653" y="3041361"/>
            <a:ext cx="128534" cy="13393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9" name="5-Point Star 218"/>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0" name="5-Point Star 219"/>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1" name="5-Point Star 220"/>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2" name="5-Point Star 221"/>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3" name="5-Point Star 222"/>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4" name="5-Point Star 223"/>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5" name="5-Point Star 224"/>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6" name="5-Point Star 225"/>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7" name="5-Point Star 226"/>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8" name="5-Point Star 227"/>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9" name="5-Point Star 228"/>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0" name="5-Point Star 229"/>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1" name="5-Point Star 230"/>
          <p:cNvSpPr/>
          <p:nvPr/>
        </p:nvSpPr>
        <p:spPr>
          <a:xfrm>
            <a:off x="5900985" y="2782673"/>
            <a:ext cx="128534" cy="133932"/>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2" name="5-Point Star 231"/>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3" name="5-Point Star 232"/>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4" name="5-Point Star 233"/>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5" name="5-Point Star 234"/>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6" name="5-Point Star 235"/>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7" name="5-Point Star 236"/>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8" name="5-Point Star 237"/>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9" name="5-Point Star 238"/>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0" name="5-Point Star 239"/>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1" name="5-Point Star 240"/>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2" name="5-Point Star 241"/>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3" name="5-Point Star 242"/>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4" name="5-Point Star 243"/>
          <p:cNvSpPr/>
          <p:nvPr/>
        </p:nvSpPr>
        <p:spPr>
          <a:xfrm>
            <a:off x="5899653" y="3297545"/>
            <a:ext cx="128534" cy="13393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5" name="5-Point Star 244"/>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6" name="5-Point Star 245"/>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7" name="5-Point Star 246"/>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8" name="5-Point Star 247"/>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9" name="5-Point Star 248"/>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0" name="5-Point Star 249"/>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1" name="5-Point Star 250"/>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2" name="5-Point Star 251"/>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3" name="5-Point Star 252"/>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4" name="5-Point Star 253"/>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5" name="5-Point Star 254"/>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6" name="5-Point Star 255"/>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7" name="5-Point Star 256"/>
          <p:cNvSpPr/>
          <p:nvPr/>
        </p:nvSpPr>
        <p:spPr>
          <a:xfrm>
            <a:off x="5900985" y="3549150"/>
            <a:ext cx="128534" cy="133932"/>
          </a:xfrm>
          <a:prstGeom prst="star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593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101" y="233416"/>
            <a:ext cx="5789186" cy="489092"/>
          </a:xfrm>
        </p:spPr>
        <p:txBody>
          <a:bodyPr/>
          <a:lstStyle/>
          <a:p>
            <a:r>
              <a:rPr lang="fi-FI" sz="1800" dirty="0"/>
              <a:t>Ohjeet </a:t>
            </a:r>
            <a:r>
              <a:rPr lang="fi-FI" sz="1800" dirty="0" smtClean="0"/>
              <a:t>Vuosikellon </a:t>
            </a:r>
            <a:r>
              <a:rPr lang="fi-FI" sz="1800" dirty="0"/>
              <a:t>käyttämiseen – </a:t>
            </a:r>
            <a:br>
              <a:rPr lang="fi-FI" sz="1800" dirty="0"/>
            </a:br>
            <a:r>
              <a:rPr lang="fi-FI" sz="900" dirty="0"/>
              <a:t>pohja </a:t>
            </a:r>
            <a:r>
              <a:rPr lang="fi-FI" sz="900" dirty="0" smtClean="0"/>
              <a:t>yrityksen eri </a:t>
            </a:r>
            <a:r>
              <a:rPr lang="fi-FI" sz="900" dirty="0" err="1" smtClean="0"/>
              <a:t>digitalisaatioon</a:t>
            </a:r>
            <a:r>
              <a:rPr lang="fi-FI" sz="900" dirty="0" smtClean="0"/>
              <a:t> liittyvien aktiviteettien </a:t>
            </a:r>
            <a:r>
              <a:rPr lang="fi-FI" sz="900" dirty="0"/>
              <a:t>koostamiseen ja </a:t>
            </a:r>
            <a:r>
              <a:rPr lang="fi-FI" sz="900" dirty="0" smtClean="0"/>
              <a:t>esittämiseen vuosikellossa</a:t>
            </a:r>
            <a:endParaRPr lang="fi-FI" sz="900" dirty="0"/>
          </a:p>
        </p:txBody>
      </p:sp>
      <p:sp>
        <p:nvSpPr>
          <p:cNvPr id="5" name="Content Placeholder 2"/>
          <p:cNvSpPr txBox="1">
            <a:spLocks/>
          </p:cNvSpPr>
          <p:nvPr/>
        </p:nvSpPr>
        <p:spPr>
          <a:xfrm>
            <a:off x="360044" y="896891"/>
            <a:ext cx="5998083" cy="3297936"/>
          </a:xfrm>
          <a:prstGeom prst="rect">
            <a:avLst/>
          </a:prstGeom>
        </p:spPr>
        <p:txBody>
          <a:bodyPr/>
          <a:lstStyle>
            <a:lvl1pPr marL="296326" indent="-287859" algn="l" defTabSz="609597" rtl="0" eaLnBrk="1" latinLnBrk="0" hangingPunct="1">
              <a:lnSpc>
                <a:spcPct val="100000"/>
              </a:lnSpc>
              <a:spcBef>
                <a:spcPts val="0"/>
              </a:spcBef>
              <a:buClr>
                <a:schemeClr val="tx1"/>
              </a:buClr>
              <a:buSzPct val="110000"/>
              <a:buFont typeface="Wingdings" panose="05000000000000000000" pitchFamily="2" charset="2"/>
              <a:buChar char="§"/>
              <a:tabLst/>
              <a:defRPr sz="2133" b="0" i="0" kern="1200" spc="0" baseline="0">
                <a:solidFill>
                  <a:schemeClr val="accent3"/>
                </a:solidFill>
                <a:latin typeface="Arial" charset="0"/>
                <a:ea typeface="Arial" charset="0"/>
                <a:cs typeface="Arial" charset="0"/>
              </a:defRPr>
            </a:lvl1pPr>
            <a:lvl2pPr marL="280944" indent="214279" algn="l" defTabSz="609597" rtl="0" eaLnBrk="1" latinLnBrk="0" hangingPunct="1">
              <a:lnSpc>
                <a:spcPct val="100000"/>
              </a:lnSpc>
              <a:spcBef>
                <a:spcPts val="0"/>
              </a:spcBef>
              <a:buClr>
                <a:schemeClr val="tx1"/>
              </a:buClr>
              <a:buFont typeface="Arial" charset="0"/>
              <a:buChar char="•"/>
              <a:tabLst/>
              <a:defRPr sz="2133" b="0" i="0" kern="1200" spc="0">
                <a:solidFill>
                  <a:schemeClr val="accent3"/>
                </a:solidFill>
                <a:latin typeface="Arial" charset="0"/>
                <a:ea typeface="Arial" charset="0"/>
                <a:cs typeface="Arial" charset="0"/>
              </a:defRPr>
            </a:lvl2pPr>
            <a:lvl3pPr marL="642200" indent="188595" algn="l" defTabSz="609597" rtl="0" eaLnBrk="1" latinLnBrk="0" hangingPunct="1">
              <a:lnSpc>
                <a:spcPct val="100000"/>
              </a:lnSpc>
              <a:spcBef>
                <a:spcPts val="0"/>
              </a:spcBef>
              <a:buClr>
                <a:schemeClr val="tx1"/>
              </a:buClr>
              <a:buFont typeface="Arial" charset="0"/>
              <a:buChar char="•"/>
              <a:tabLst/>
              <a:defRPr sz="2133" b="0" i="0" kern="1200" spc="0">
                <a:solidFill>
                  <a:schemeClr val="accent3"/>
                </a:solidFill>
                <a:latin typeface="Arial" charset="0"/>
                <a:ea typeface="Arial" charset="0"/>
                <a:cs typeface="Arial" charset="0"/>
              </a:defRPr>
            </a:lvl3pPr>
            <a:lvl4pPr marL="1034886" indent="-203168" algn="l" defTabSz="609597" rtl="0" eaLnBrk="1" latinLnBrk="0" hangingPunct="1">
              <a:lnSpc>
                <a:spcPct val="100000"/>
              </a:lnSpc>
              <a:spcBef>
                <a:spcPts val="0"/>
              </a:spcBef>
              <a:buClr>
                <a:schemeClr val="tx1"/>
              </a:buClr>
              <a:buFont typeface="Arial" charset="0"/>
              <a:buChar char="•"/>
              <a:tabLst/>
              <a:defRPr sz="2133" b="0" i="0" kern="1200" spc="0">
                <a:solidFill>
                  <a:schemeClr val="accent3"/>
                </a:solidFill>
                <a:latin typeface="Arial" charset="0"/>
                <a:ea typeface="Arial" charset="0"/>
                <a:cs typeface="Arial" charset="0"/>
              </a:defRPr>
            </a:lvl4pPr>
            <a:lvl5pPr marL="1341225" indent="-217453" algn="l" defTabSz="609597" rtl="0" eaLnBrk="1" latinLnBrk="0" hangingPunct="1">
              <a:lnSpc>
                <a:spcPct val="100000"/>
              </a:lnSpc>
              <a:spcBef>
                <a:spcPts val="0"/>
              </a:spcBef>
              <a:buClr>
                <a:schemeClr val="tx1"/>
              </a:buClr>
              <a:buFont typeface="Arial" charset="0"/>
              <a:buChar char="•"/>
              <a:tabLst/>
              <a:defRPr sz="2133" b="0" i="0" kern="1200" spc="0">
                <a:solidFill>
                  <a:schemeClr val="accent3"/>
                </a:solidFill>
                <a:latin typeface="Arial" charset="0"/>
                <a:ea typeface="Arial" charset="0"/>
                <a:cs typeface="Arial" charset="0"/>
              </a:defRPr>
            </a:lvl5pPr>
            <a:lvl6pPr marL="3352779" indent="-304798" algn="l" defTabSz="609597" rtl="0" eaLnBrk="1" latinLnBrk="0" hangingPunct="1">
              <a:spcBef>
                <a:spcPct val="20000"/>
              </a:spcBef>
              <a:buFont typeface="Arial"/>
              <a:buChar char="•"/>
              <a:defRPr sz="2667" kern="1200">
                <a:solidFill>
                  <a:schemeClr val="tx1"/>
                </a:solidFill>
                <a:latin typeface="+mn-lt"/>
                <a:ea typeface="+mn-ea"/>
                <a:cs typeface="+mn-cs"/>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a:lstStyle>
          <a:p>
            <a:pPr marL="4763" indent="0">
              <a:buNone/>
            </a:pPr>
            <a:r>
              <a:rPr lang="fi-FI" sz="1013" dirty="0" smtClean="0">
                <a:solidFill>
                  <a:srgbClr val="EC6A29"/>
                </a:solidFill>
              </a:rPr>
              <a:t>Vuosikellon </a:t>
            </a:r>
            <a:r>
              <a:rPr lang="fi-FI" sz="1013" dirty="0">
                <a:solidFill>
                  <a:srgbClr val="EC6A29"/>
                </a:solidFill>
              </a:rPr>
              <a:t>avulla voit </a:t>
            </a:r>
            <a:r>
              <a:rPr lang="fi-FI" sz="1013" b="1" u="sng" dirty="0">
                <a:solidFill>
                  <a:srgbClr val="EC6A29"/>
                </a:solidFill>
              </a:rPr>
              <a:t>jäsentää ja esittää </a:t>
            </a:r>
            <a:r>
              <a:rPr lang="fi-FI" sz="1013" b="1" u="sng" dirty="0" err="1">
                <a:solidFill>
                  <a:srgbClr val="EC6A29"/>
                </a:solidFill>
              </a:rPr>
              <a:t>digitalisaatioon</a:t>
            </a:r>
            <a:r>
              <a:rPr lang="fi-FI" sz="1013" b="1" u="sng" dirty="0">
                <a:solidFill>
                  <a:srgbClr val="EC6A29"/>
                </a:solidFill>
              </a:rPr>
              <a:t> </a:t>
            </a:r>
            <a:r>
              <a:rPr lang="fi-FI" sz="1013" b="1" u="sng" dirty="0" smtClean="0">
                <a:solidFill>
                  <a:srgbClr val="EC6A29"/>
                </a:solidFill>
              </a:rPr>
              <a:t>liittyviä aktiviteetteja vuosikellon ajastuksena.</a:t>
            </a:r>
            <a:r>
              <a:rPr lang="fi-FI" sz="1013" dirty="0" smtClean="0">
                <a:solidFill>
                  <a:srgbClr val="EC6A29"/>
                </a:solidFill>
              </a:rPr>
              <a:t> Tehtävien pohdinnassa on hyvä muistaa ajastaa mitkä tehtävät tulee olla tehtynä ennen kuin jokin toinen tehtävä voidaan tehdä. Voit muuttaa vuosikellopohjan keskellä olevaa vuosilukua. Lisää sivun ylälaitaan yritysnimi ja päivämäärä milloin vuosikelloa on muokattu.</a:t>
            </a:r>
          </a:p>
          <a:p>
            <a:pPr marL="4763" indent="0">
              <a:buNone/>
            </a:pPr>
            <a:endParaRPr lang="fi-FI" sz="1013" dirty="0">
              <a:solidFill>
                <a:srgbClr val="EC6A29"/>
              </a:solidFill>
            </a:endParaRPr>
          </a:p>
          <a:p>
            <a:pPr marL="233363" indent="-228600">
              <a:buAutoNum type="arabicPeriod"/>
            </a:pPr>
            <a:r>
              <a:rPr lang="fi-FI" sz="1013" b="1" dirty="0" smtClean="0">
                <a:solidFill>
                  <a:srgbClr val="EC6A29"/>
                </a:solidFill>
              </a:rPr>
              <a:t>Vedä/kopioi </a:t>
            </a:r>
            <a:r>
              <a:rPr lang="fi-FI" sz="1013" b="1" dirty="0">
                <a:solidFill>
                  <a:srgbClr val="EC6A29"/>
                </a:solidFill>
              </a:rPr>
              <a:t>aktiviteetteja</a:t>
            </a:r>
            <a:r>
              <a:rPr lang="fi-FI" sz="1013" dirty="0">
                <a:solidFill>
                  <a:srgbClr val="EC6A29"/>
                </a:solidFill>
              </a:rPr>
              <a:t> vuosikelloon </a:t>
            </a:r>
            <a:r>
              <a:rPr lang="fi-FI" sz="1013" dirty="0" smtClean="0">
                <a:solidFill>
                  <a:srgbClr val="EC6A29"/>
                </a:solidFill>
              </a:rPr>
              <a:t>sopivaan paikkaan.</a:t>
            </a:r>
          </a:p>
          <a:p>
            <a:pPr marL="233363" indent="-228600">
              <a:buAutoNum type="arabicPeriod"/>
            </a:pPr>
            <a:r>
              <a:rPr lang="fi-FI" sz="1013" b="1" dirty="0" smtClean="0">
                <a:solidFill>
                  <a:srgbClr val="EC6A29"/>
                </a:solidFill>
              </a:rPr>
              <a:t>Kirjoita laatikoihin kuvaus</a:t>
            </a:r>
            <a:r>
              <a:rPr lang="fi-FI" sz="1013" dirty="0" smtClean="0">
                <a:solidFill>
                  <a:srgbClr val="EC6A29"/>
                </a:solidFill>
              </a:rPr>
              <a:t> (muuta laatikon kokoa tarvittaessa</a:t>
            </a:r>
            <a:r>
              <a:rPr lang="fi-FI" sz="1013" dirty="0" smtClean="0">
                <a:solidFill>
                  <a:srgbClr val="EC6A29"/>
                </a:solidFill>
              </a:rPr>
              <a:t>).</a:t>
            </a:r>
          </a:p>
          <a:p>
            <a:pPr marL="233363" indent="-228600">
              <a:buAutoNum type="arabicPeriod"/>
            </a:pPr>
            <a:r>
              <a:rPr lang="fi-FI" sz="1013" b="1" dirty="0" smtClean="0">
                <a:solidFill>
                  <a:srgbClr val="EC6A29"/>
                </a:solidFill>
              </a:rPr>
              <a:t>Päivittäessäsi vuosikelloa</a:t>
            </a:r>
            <a:r>
              <a:rPr lang="fi-FI" sz="1013" dirty="0" smtClean="0">
                <a:solidFill>
                  <a:srgbClr val="EC6A29"/>
                </a:solidFill>
              </a:rPr>
              <a:t> voit leimata halutessasi ”tähdillä” aktiviteettien tilannetta.</a:t>
            </a:r>
            <a:endParaRPr lang="fi-FI" sz="1013" dirty="0" smtClean="0">
              <a:solidFill>
                <a:srgbClr val="EC6A29"/>
              </a:solidFill>
            </a:endParaRPr>
          </a:p>
          <a:p>
            <a:pPr marL="4763" indent="0">
              <a:buNone/>
            </a:pPr>
            <a:endParaRPr lang="fi-FI" sz="1013" dirty="0" smtClean="0">
              <a:solidFill>
                <a:srgbClr val="EC6A29"/>
              </a:solidFill>
            </a:endParaRPr>
          </a:p>
          <a:p>
            <a:pPr marL="4763" indent="0">
              <a:buNone/>
            </a:pPr>
            <a:r>
              <a:rPr lang="fi-FI" sz="1013" dirty="0" smtClean="0">
                <a:solidFill>
                  <a:srgbClr val="EC6A29"/>
                </a:solidFill>
              </a:rPr>
              <a:t>Voit tehdä/muokata uusia aktiviteettiluokkia tarpeesi mukaan tukemaan oman yrityksesi liiketoiminnan kehittämistä muodostamalla uusia aktiviteettilaatikoita. Pohjassa on valmiina seuraavat aktiviteettiluokat:</a:t>
            </a:r>
          </a:p>
          <a:p>
            <a:pPr marL="176213" indent="-171450">
              <a:buFontTx/>
              <a:buChar char="-"/>
            </a:pPr>
            <a:r>
              <a:rPr lang="fi-FI" sz="1013" b="1" dirty="0" smtClean="0">
                <a:solidFill>
                  <a:srgbClr val="EC6A29"/>
                </a:solidFill>
              </a:rPr>
              <a:t>Aktiviteetit:</a:t>
            </a:r>
            <a:r>
              <a:rPr lang="fi-FI" sz="1013" dirty="0" smtClean="0">
                <a:solidFill>
                  <a:srgbClr val="EC6A29"/>
                </a:solidFill>
              </a:rPr>
              <a:t> mitä tahansa tehtäviä.</a:t>
            </a:r>
          </a:p>
          <a:p>
            <a:pPr marL="176213" indent="-171450">
              <a:buFontTx/>
              <a:buChar char="-"/>
            </a:pPr>
            <a:r>
              <a:rPr lang="fi-FI" sz="1013" b="1" dirty="0" smtClean="0">
                <a:solidFill>
                  <a:srgbClr val="EC6A29"/>
                </a:solidFill>
              </a:rPr>
              <a:t>Rahoitus deadline:</a:t>
            </a:r>
            <a:r>
              <a:rPr lang="fi-FI" sz="1013" dirty="0" smtClean="0">
                <a:solidFill>
                  <a:srgbClr val="EC6A29"/>
                </a:solidFill>
              </a:rPr>
              <a:t> yrityksen kehityksen rahoitukseen (esim. digikehitys) liittyvät hakudeadlinet.</a:t>
            </a:r>
          </a:p>
          <a:p>
            <a:pPr marL="176213" indent="-171450">
              <a:buFontTx/>
              <a:buChar char="-"/>
            </a:pPr>
            <a:r>
              <a:rPr lang="fi-FI" sz="1013" b="1" dirty="0" smtClean="0">
                <a:solidFill>
                  <a:srgbClr val="EC6A29"/>
                </a:solidFill>
              </a:rPr>
              <a:t>Kilpailutukset:</a:t>
            </a:r>
            <a:r>
              <a:rPr lang="fi-FI" sz="1013" dirty="0" smtClean="0">
                <a:solidFill>
                  <a:srgbClr val="EC6A29"/>
                </a:solidFill>
              </a:rPr>
              <a:t> deadlinet yrityksen liiketoimintaan liittyville kilpailutuksille.</a:t>
            </a:r>
          </a:p>
          <a:p>
            <a:pPr marL="176213" indent="-171450">
              <a:buFontTx/>
              <a:buChar char="-"/>
            </a:pPr>
            <a:r>
              <a:rPr lang="fi-FI" sz="1013" b="1" dirty="0" smtClean="0">
                <a:solidFill>
                  <a:srgbClr val="EC6A29"/>
                </a:solidFill>
              </a:rPr>
              <a:t>Messut / tapahtumat:</a:t>
            </a:r>
            <a:r>
              <a:rPr lang="fi-FI" sz="1013" dirty="0" smtClean="0">
                <a:solidFill>
                  <a:srgbClr val="EC6A29"/>
                </a:solidFill>
              </a:rPr>
              <a:t> messujen tapahtumien ajankohdat.</a:t>
            </a:r>
          </a:p>
          <a:p>
            <a:pPr marL="176213" indent="-171450">
              <a:buFontTx/>
              <a:buChar char="-"/>
            </a:pPr>
            <a:r>
              <a:rPr lang="fi-FI" sz="1013" b="1" dirty="0" smtClean="0">
                <a:solidFill>
                  <a:srgbClr val="EC6A29"/>
                </a:solidFill>
              </a:rPr>
              <a:t>Markkinointikampanja/-aktiviteetti:</a:t>
            </a:r>
            <a:r>
              <a:rPr lang="fi-FI" sz="1013" dirty="0" smtClean="0">
                <a:solidFill>
                  <a:srgbClr val="EC6A29"/>
                </a:solidFill>
              </a:rPr>
              <a:t> kampanjoiden ajankohdat.</a:t>
            </a:r>
          </a:p>
          <a:p>
            <a:pPr marL="176213" indent="-171450">
              <a:buFontTx/>
              <a:buChar char="-"/>
            </a:pPr>
            <a:endParaRPr lang="fi-FI" sz="1013" dirty="0" smtClean="0">
              <a:solidFill>
                <a:srgbClr val="EC6A29"/>
              </a:solidFill>
            </a:endParaRPr>
          </a:p>
          <a:p>
            <a:pPr marL="4763" indent="0">
              <a:buNone/>
            </a:pPr>
            <a:r>
              <a:rPr lang="fi-FI" sz="1013" b="1" u="sng" dirty="0" smtClean="0">
                <a:solidFill>
                  <a:srgbClr val="EC6A29"/>
                </a:solidFill>
              </a:rPr>
              <a:t>Vuosikellon aktiviteettien pohdinnassa tulee huomioida, että tehtävät ketjuuntuvat.</a:t>
            </a:r>
            <a:r>
              <a:rPr lang="fi-FI" sz="1013" dirty="0" smtClean="0">
                <a:solidFill>
                  <a:srgbClr val="EC6A29"/>
                </a:solidFill>
              </a:rPr>
              <a:t> Esimerkiksi messuja varten tahdotaan markkinointikampanja käyntiin, jota ennen päivitetään </a:t>
            </a:r>
            <a:r>
              <a:rPr lang="fi-FI" sz="1013" dirty="0" err="1" smtClean="0">
                <a:solidFill>
                  <a:srgbClr val="EC6A29"/>
                </a:solidFill>
              </a:rPr>
              <a:t>web</a:t>
            </a:r>
            <a:r>
              <a:rPr lang="fi-FI" sz="1013" dirty="0" smtClean="0">
                <a:solidFill>
                  <a:srgbClr val="EC6A29"/>
                </a:solidFill>
              </a:rPr>
              <a:t>-sivut, jonne kootaan asiakastarinoita ja blogikirjoituksia, tilataan uudet käyntikortit, jne. Siten </a:t>
            </a:r>
            <a:r>
              <a:rPr lang="fi-FI" sz="1013" b="1" u="sng" dirty="0" smtClean="0">
                <a:solidFill>
                  <a:srgbClr val="EC6A29"/>
                </a:solidFill>
              </a:rPr>
              <a:t>vuosikello auttaa jäsentämään ja aikatauluttamaan vuositasolla yrittäjän kiireistä arkea.</a:t>
            </a:r>
            <a:r>
              <a:rPr lang="fi-FI" sz="1013" dirty="0" smtClean="0">
                <a:solidFill>
                  <a:srgbClr val="EC6A29"/>
                </a:solidFill>
              </a:rPr>
              <a:t> </a:t>
            </a:r>
            <a:r>
              <a:rPr lang="fi-FI" sz="1013" dirty="0" err="1" smtClean="0">
                <a:solidFill>
                  <a:srgbClr val="EC6A29"/>
                </a:solidFill>
              </a:rPr>
              <a:t>Digileap</a:t>
            </a:r>
            <a:r>
              <a:rPr lang="fi-FI" sz="1013" dirty="0" smtClean="0">
                <a:solidFill>
                  <a:srgbClr val="EC6A29"/>
                </a:solidFill>
              </a:rPr>
              <a:t> hankkeessa saamiemme kokemusten mukaan tämä on tarpeen erityisesti </a:t>
            </a:r>
            <a:r>
              <a:rPr lang="fi-FI" sz="1013" dirty="0" err="1" smtClean="0">
                <a:solidFill>
                  <a:srgbClr val="EC6A29"/>
                </a:solidFill>
              </a:rPr>
              <a:t>start-up</a:t>
            </a:r>
            <a:r>
              <a:rPr lang="fi-FI" sz="1013" dirty="0" smtClean="0">
                <a:solidFill>
                  <a:srgbClr val="EC6A29"/>
                </a:solidFill>
              </a:rPr>
              <a:t> yrityksissä, joissa on paljon yhteen nivoutuvia tehtäviä liiketoimintaperustan rakentamiseksi.</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584" y="4477578"/>
            <a:ext cx="1797059" cy="645787"/>
          </a:xfrm>
          <a:prstGeom prst="rect">
            <a:avLst/>
          </a:prstGeom>
        </p:spPr>
      </p:pic>
      <p:sp>
        <p:nvSpPr>
          <p:cNvPr id="8" name="Rectangle 7"/>
          <p:cNvSpPr/>
          <p:nvPr/>
        </p:nvSpPr>
        <p:spPr>
          <a:xfrm>
            <a:off x="0" y="4937073"/>
            <a:ext cx="3429000" cy="196208"/>
          </a:xfrm>
          <a:prstGeom prst="rect">
            <a:avLst/>
          </a:prstGeom>
        </p:spPr>
        <p:txBody>
          <a:bodyPr>
            <a:spAutoFit/>
          </a:bodyPr>
          <a:lstStyle/>
          <a:p>
            <a:r>
              <a:rPr lang="fi-FI" sz="675" dirty="0"/>
              <a:t>Apua Digiin – Hallittu digiloikka: Tukea </a:t>
            </a:r>
            <a:r>
              <a:rPr lang="fi-FI" sz="675" dirty="0" err="1"/>
              <a:t>PK-yritykselle</a:t>
            </a:r>
            <a:r>
              <a:rPr lang="fi-FI" sz="675" dirty="0"/>
              <a:t> digimuutokseen  </a:t>
            </a:r>
            <a:r>
              <a:rPr lang="fi-FI" sz="675" dirty="0" smtClean="0">
                <a:hlinkClick r:id="rId3"/>
              </a:rPr>
              <a:t>www.apuadigiin.fi</a:t>
            </a:r>
            <a:endParaRPr lang="fi-FI" sz="675" dirty="0"/>
          </a:p>
        </p:txBody>
      </p:sp>
    </p:spTree>
    <p:extLst>
      <p:ext uri="{BB962C8B-B14F-4D97-AF65-F5344CB8AC3E}">
        <p14:creationId xmlns:p14="http://schemas.microsoft.com/office/powerpoint/2010/main" val="162571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TT 2018">
  <a:themeElements>
    <a:clrScheme name="VTT brand 2018 3">
      <a:dk1>
        <a:srgbClr val="E35F00"/>
      </a:dk1>
      <a:lt1>
        <a:srgbClr val="FFFFFF"/>
      </a:lt1>
      <a:dk2>
        <a:srgbClr val="165976"/>
      </a:dk2>
      <a:lt2>
        <a:srgbClr val="FFFFFF"/>
      </a:lt2>
      <a:accent1>
        <a:srgbClr val="83929B"/>
      </a:accent1>
      <a:accent2>
        <a:srgbClr val="E35F00"/>
      </a:accent2>
      <a:accent3>
        <a:srgbClr val="77858D"/>
      </a:accent3>
      <a:accent4>
        <a:srgbClr val="E35F00"/>
      </a:accent4>
      <a:accent5>
        <a:srgbClr val="165976"/>
      </a:accent5>
      <a:accent6>
        <a:srgbClr val="E35F00"/>
      </a:accent6>
      <a:hlink>
        <a:srgbClr val="165976"/>
      </a:hlink>
      <a:folHlink>
        <a:srgbClr val="E35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_VTT_City.pptx" id="{398D5F02-AB60-48A7-A098-CB01B2A34F05}" vid="{C022F695-CCF5-4231-9EB6-EFA123B7E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EN_VTT_City</Template>
  <TotalTime>2213</TotalTime>
  <Words>792</Words>
  <Application>Microsoft Office PowerPoint</Application>
  <PresentationFormat>Custom</PresentationFormat>
  <Paragraphs>170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Helvetica Neue</vt:lpstr>
      <vt:lpstr>Wingdings</vt:lpstr>
      <vt:lpstr>VTT 2018</vt:lpstr>
      <vt:lpstr>PowerPoint Presentation</vt:lpstr>
      <vt:lpstr>Ohjeet Vuosikellon käyttämiseen –  pohja yrityksen eri digitalisaatioon liittyvien aktiviteettien koostamiseen ja esittämiseen vuosikellossa</vt:lpstr>
    </vt:vector>
  </TitlesOfParts>
  <Company>VTT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Kääriäinen Jukka</dc:creator>
  <cp:lastModifiedBy>Kääriäinen Jukka</cp:lastModifiedBy>
  <cp:revision>64</cp:revision>
  <dcterms:created xsi:type="dcterms:W3CDTF">2019-02-15T12:27:57Z</dcterms:created>
  <dcterms:modified xsi:type="dcterms:W3CDTF">2019-04-10T12:20:49Z</dcterms:modified>
</cp:coreProperties>
</file>